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307" r:id="rId2"/>
    <p:sldId id="308" r:id="rId3"/>
    <p:sldId id="271" r:id="rId4"/>
    <p:sldId id="286" r:id="rId5"/>
    <p:sldId id="284" r:id="rId6"/>
    <p:sldId id="288" r:id="rId7"/>
    <p:sldId id="293" r:id="rId8"/>
    <p:sldId id="287" r:id="rId9"/>
    <p:sldId id="294" r:id="rId10"/>
    <p:sldId id="300" r:id="rId11"/>
    <p:sldId id="301" r:id="rId12"/>
    <p:sldId id="310" r:id="rId13"/>
    <p:sldId id="296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E6"/>
    <a:srgbClr val="FF6600"/>
    <a:srgbClr val="A40000"/>
    <a:srgbClr val="95BA52"/>
    <a:srgbClr val="91AD5F"/>
    <a:srgbClr val="ABB672"/>
    <a:srgbClr val="77924C"/>
    <a:srgbClr val="BE978C"/>
    <a:srgbClr val="DFCCC7"/>
    <a:srgbClr val="D9C9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4" autoAdjust="0"/>
    <p:restoredTop sz="86416" autoAdjust="0"/>
  </p:normalViewPr>
  <p:slideViewPr>
    <p:cSldViewPr snapToGrid="0">
      <p:cViewPr varScale="1">
        <p:scale>
          <a:sx n="99" d="100"/>
          <a:sy n="99" d="100"/>
        </p:scale>
        <p:origin x="17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331"/>
    </p:cViewPr>
  </p:sorterViewPr>
  <p:notesViewPr>
    <p:cSldViewPr snapToGrid="0">
      <p:cViewPr>
        <p:scale>
          <a:sx n="76" d="100"/>
          <a:sy n="76" d="100"/>
        </p:scale>
        <p:origin x="-758" y="2741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IASC\Lassen%20OC+EC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HQCSAQPSD\Div\WRAP\All%20Member%20Group\Shasta%20Emissions%20+%20LAV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/>
            </a:pPr>
            <a:r>
              <a:rPr lang="en-US" sz="1400" b="1" dirty="0"/>
              <a:t>LAVO:  OC + EC LIGHT</a:t>
            </a:r>
            <a:r>
              <a:rPr lang="en-US" sz="1400" b="1" baseline="0" dirty="0"/>
              <a:t> EXTINCTION (2000-2014)  </a:t>
            </a:r>
            <a:endParaRPr lang="en-US" sz="1400" b="1" dirty="0"/>
          </a:p>
        </c:rich>
      </c:tx>
      <c:layout>
        <c:manualLayout>
          <c:xMode val="edge"/>
          <c:yMode val="edge"/>
          <c:x val="0.23951491728671531"/>
          <c:y val="2.398394769940407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9409987865045786E-2"/>
          <c:y val="0.11460849867313951"/>
          <c:w val="0.87302719903374904"/>
          <c:h val="0.67971265402379921"/>
        </c:manualLayout>
      </c:layout>
      <c:lineChart>
        <c:grouping val="standard"/>
        <c:varyColors val="0"/>
        <c:ser>
          <c:idx val="1"/>
          <c:order val="0"/>
          <c:tx>
            <c:strRef>
              <c:f>'OC+EC'!$C$2</c:f>
              <c:strCache>
                <c:ptCount val="1"/>
                <c:pt idx="0">
                  <c:v>2000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5"/>
            <c:spPr>
              <a:solidFill>
                <a:srgbClr val="00B050"/>
              </a:solidFill>
              <a:ln>
                <a:noFill/>
              </a:ln>
            </c:spPr>
          </c:marker>
          <c:cat>
            <c:numRef>
              <c:f>'OC+EC'!$B$4:$B$125</c:f>
              <c:numCache>
                <c:formatCode>General</c:formatCode>
                <c:ptCount val="122"/>
                <c:pt idx="0">
                  <c:v>1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13</c:v>
                </c:pt>
                <c:pt idx="5">
                  <c:v>16</c:v>
                </c:pt>
                <c:pt idx="6">
                  <c:v>19</c:v>
                </c:pt>
                <c:pt idx="7">
                  <c:v>22</c:v>
                </c:pt>
                <c:pt idx="8">
                  <c:v>25</c:v>
                </c:pt>
                <c:pt idx="9">
                  <c:v>28</c:v>
                </c:pt>
                <c:pt idx="10">
                  <c:v>31</c:v>
                </c:pt>
                <c:pt idx="11">
                  <c:v>34</c:v>
                </c:pt>
                <c:pt idx="12">
                  <c:v>37</c:v>
                </c:pt>
                <c:pt idx="13">
                  <c:v>40</c:v>
                </c:pt>
                <c:pt idx="14">
                  <c:v>43</c:v>
                </c:pt>
                <c:pt idx="15">
                  <c:v>46</c:v>
                </c:pt>
                <c:pt idx="16">
                  <c:v>49</c:v>
                </c:pt>
                <c:pt idx="17">
                  <c:v>52</c:v>
                </c:pt>
                <c:pt idx="18">
                  <c:v>55</c:v>
                </c:pt>
                <c:pt idx="19">
                  <c:v>58</c:v>
                </c:pt>
                <c:pt idx="20">
                  <c:v>61</c:v>
                </c:pt>
                <c:pt idx="21">
                  <c:v>64</c:v>
                </c:pt>
                <c:pt idx="22">
                  <c:v>67</c:v>
                </c:pt>
                <c:pt idx="23">
                  <c:v>70</c:v>
                </c:pt>
                <c:pt idx="24">
                  <c:v>73</c:v>
                </c:pt>
                <c:pt idx="25">
                  <c:v>76</c:v>
                </c:pt>
                <c:pt idx="26">
                  <c:v>79</c:v>
                </c:pt>
                <c:pt idx="27">
                  <c:v>82</c:v>
                </c:pt>
                <c:pt idx="28">
                  <c:v>85</c:v>
                </c:pt>
                <c:pt idx="29">
                  <c:v>88</c:v>
                </c:pt>
                <c:pt idx="30">
                  <c:v>91</c:v>
                </c:pt>
                <c:pt idx="31">
                  <c:v>94</c:v>
                </c:pt>
                <c:pt idx="32">
                  <c:v>97</c:v>
                </c:pt>
                <c:pt idx="33">
                  <c:v>100</c:v>
                </c:pt>
                <c:pt idx="34">
                  <c:v>103</c:v>
                </c:pt>
                <c:pt idx="35">
                  <c:v>106</c:v>
                </c:pt>
                <c:pt idx="36">
                  <c:v>109</c:v>
                </c:pt>
                <c:pt idx="37">
                  <c:v>112</c:v>
                </c:pt>
                <c:pt idx="38">
                  <c:v>115</c:v>
                </c:pt>
                <c:pt idx="39">
                  <c:v>118</c:v>
                </c:pt>
                <c:pt idx="40">
                  <c:v>121</c:v>
                </c:pt>
                <c:pt idx="41">
                  <c:v>124</c:v>
                </c:pt>
                <c:pt idx="42">
                  <c:v>127</c:v>
                </c:pt>
                <c:pt idx="43">
                  <c:v>130</c:v>
                </c:pt>
                <c:pt idx="44">
                  <c:v>133</c:v>
                </c:pt>
                <c:pt idx="45">
                  <c:v>136</c:v>
                </c:pt>
                <c:pt idx="46">
                  <c:v>139</c:v>
                </c:pt>
                <c:pt idx="47">
                  <c:v>142</c:v>
                </c:pt>
                <c:pt idx="48">
                  <c:v>145</c:v>
                </c:pt>
                <c:pt idx="49">
                  <c:v>148</c:v>
                </c:pt>
                <c:pt idx="50">
                  <c:v>151</c:v>
                </c:pt>
                <c:pt idx="51">
                  <c:v>154</c:v>
                </c:pt>
                <c:pt idx="52">
                  <c:v>157</c:v>
                </c:pt>
                <c:pt idx="53">
                  <c:v>160</c:v>
                </c:pt>
                <c:pt idx="54">
                  <c:v>163</c:v>
                </c:pt>
                <c:pt idx="55">
                  <c:v>166</c:v>
                </c:pt>
                <c:pt idx="56">
                  <c:v>169</c:v>
                </c:pt>
                <c:pt idx="57">
                  <c:v>172</c:v>
                </c:pt>
                <c:pt idx="58">
                  <c:v>175</c:v>
                </c:pt>
                <c:pt idx="59">
                  <c:v>178</c:v>
                </c:pt>
                <c:pt idx="60">
                  <c:v>181</c:v>
                </c:pt>
                <c:pt idx="61">
                  <c:v>184</c:v>
                </c:pt>
                <c:pt idx="62">
                  <c:v>187</c:v>
                </c:pt>
                <c:pt idx="63">
                  <c:v>190</c:v>
                </c:pt>
                <c:pt idx="64">
                  <c:v>193</c:v>
                </c:pt>
                <c:pt idx="65">
                  <c:v>196</c:v>
                </c:pt>
                <c:pt idx="66">
                  <c:v>199</c:v>
                </c:pt>
                <c:pt idx="67">
                  <c:v>202</c:v>
                </c:pt>
                <c:pt idx="68">
                  <c:v>205</c:v>
                </c:pt>
                <c:pt idx="69">
                  <c:v>208</c:v>
                </c:pt>
                <c:pt idx="70">
                  <c:v>211</c:v>
                </c:pt>
                <c:pt idx="71">
                  <c:v>214</c:v>
                </c:pt>
                <c:pt idx="72">
                  <c:v>217</c:v>
                </c:pt>
                <c:pt idx="73">
                  <c:v>220</c:v>
                </c:pt>
                <c:pt idx="74">
                  <c:v>223</c:v>
                </c:pt>
                <c:pt idx="75">
                  <c:v>226</c:v>
                </c:pt>
                <c:pt idx="76">
                  <c:v>229</c:v>
                </c:pt>
                <c:pt idx="77">
                  <c:v>232</c:v>
                </c:pt>
                <c:pt idx="78">
                  <c:v>235</c:v>
                </c:pt>
                <c:pt idx="79">
                  <c:v>238</c:v>
                </c:pt>
                <c:pt idx="80">
                  <c:v>241</c:v>
                </c:pt>
                <c:pt idx="81">
                  <c:v>244</c:v>
                </c:pt>
                <c:pt idx="82">
                  <c:v>247</c:v>
                </c:pt>
                <c:pt idx="83">
                  <c:v>250</c:v>
                </c:pt>
                <c:pt idx="84">
                  <c:v>253</c:v>
                </c:pt>
                <c:pt idx="85">
                  <c:v>256</c:v>
                </c:pt>
                <c:pt idx="86">
                  <c:v>259</c:v>
                </c:pt>
                <c:pt idx="87">
                  <c:v>262</c:v>
                </c:pt>
                <c:pt idx="88">
                  <c:v>265</c:v>
                </c:pt>
                <c:pt idx="89">
                  <c:v>268</c:v>
                </c:pt>
                <c:pt idx="90">
                  <c:v>271</c:v>
                </c:pt>
                <c:pt idx="91">
                  <c:v>274</c:v>
                </c:pt>
                <c:pt idx="92">
                  <c:v>277</c:v>
                </c:pt>
                <c:pt idx="93">
                  <c:v>280</c:v>
                </c:pt>
                <c:pt idx="94">
                  <c:v>283</c:v>
                </c:pt>
                <c:pt idx="95">
                  <c:v>286</c:v>
                </c:pt>
                <c:pt idx="96">
                  <c:v>289</c:v>
                </c:pt>
                <c:pt idx="97">
                  <c:v>292</c:v>
                </c:pt>
                <c:pt idx="98">
                  <c:v>295</c:v>
                </c:pt>
                <c:pt idx="99">
                  <c:v>298</c:v>
                </c:pt>
                <c:pt idx="100">
                  <c:v>301</c:v>
                </c:pt>
                <c:pt idx="101">
                  <c:v>304</c:v>
                </c:pt>
                <c:pt idx="102">
                  <c:v>307</c:v>
                </c:pt>
                <c:pt idx="103">
                  <c:v>310</c:v>
                </c:pt>
                <c:pt idx="104">
                  <c:v>313</c:v>
                </c:pt>
                <c:pt idx="105">
                  <c:v>316</c:v>
                </c:pt>
                <c:pt idx="106">
                  <c:v>319</c:v>
                </c:pt>
                <c:pt idx="107">
                  <c:v>322</c:v>
                </c:pt>
                <c:pt idx="108">
                  <c:v>325</c:v>
                </c:pt>
                <c:pt idx="109">
                  <c:v>328</c:v>
                </c:pt>
                <c:pt idx="110">
                  <c:v>331</c:v>
                </c:pt>
                <c:pt idx="111">
                  <c:v>334</c:v>
                </c:pt>
                <c:pt idx="112">
                  <c:v>337</c:v>
                </c:pt>
                <c:pt idx="113">
                  <c:v>340</c:v>
                </c:pt>
                <c:pt idx="114">
                  <c:v>343</c:v>
                </c:pt>
                <c:pt idx="115">
                  <c:v>346</c:v>
                </c:pt>
                <c:pt idx="116">
                  <c:v>349</c:v>
                </c:pt>
                <c:pt idx="117">
                  <c:v>352</c:v>
                </c:pt>
                <c:pt idx="118">
                  <c:v>355</c:v>
                </c:pt>
                <c:pt idx="119">
                  <c:v>358</c:v>
                </c:pt>
                <c:pt idx="120">
                  <c:v>361</c:v>
                </c:pt>
                <c:pt idx="121">
                  <c:v>364</c:v>
                </c:pt>
              </c:numCache>
            </c:numRef>
          </c:cat>
          <c:val>
            <c:numRef>
              <c:f>'OC+EC'!$C$4:$C$125</c:f>
              <c:numCache>
                <c:formatCode>General</c:formatCode>
                <c:ptCount val="122"/>
                <c:pt idx="0">
                  <c:v>9.3000000000000007</c:v>
                </c:pt>
                <c:pt idx="1">
                  <c:v>3.7800000000000002</c:v>
                </c:pt>
                <c:pt idx="2">
                  <c:v>4.5200000000000005</c:v>
                </c:pt>
                <c:pt idx="3">
                  <c:v>2.4</c:v>
                </c:pt>
                <c:pt idx="4">
                  <c:v>2.3699999999999997</c:v>
                </c:pt>
                <c:pt idx="5">
                  <c:v>1.52</c:v>
                </c:pt>
                <c:pt idx="7">
                  <c:v>1.7800000000000011</c:v>
                </c:pt>
                <c:pt idx="8">
                  <c:v>2.5099999999999998</c:v>
                </c:pt>
                <c:pt idx="9">
                  <c:v>3.9899999999999998</c:v>
                </c:pt>
                <c:pt idx="11">
                  <c:v>4.34</c:v>
                </c:pt>
                <c:pt idx="12">
                  <c:v>1.1500000000000001</c:v>
                </c:pt>
                <c:pt idx="13">
                  <c:v>3.4099999999999997</c:v>
                </c:pt>
                <c:pt idx="14">
                  <c:v>1.51</c:v>
                </c:pt>
                <c:pt idx="15">
                  <c:v>5.26</c:v>
                </c:pt>
                <c:pt idx="16">
                  <c:v>6.89</c:v>
                </c:pt>
                <c:pt idx="18">
                  <c:v>2.66</c:v>
                </c:pt>
                <c:pt idx="19">
                  <c:v>3.8499999999999988</c:v>
                </c:pt>
                <c:pt idx="20">
                  <c:v>2.1799999999999997</c:v>
                </c:pt>
                <c:pt idx="21">
                  <c:v>5.01</c:v>
                </c:pt>
                <c:pt idx="22">
                  <c:v>0.83000000000000052</c:v>
                </c:pt>
                <c:pt idx="23">
                  <c:v>0.27</c:v>
                </c:pt>
                <c:pt idx="24">
                  <c:v>2.2199999999999998</c:v>
                </c:pt>
                <c:pt idx="25">
                  <c:v>2.8699999999999997</c:v>
                </c:pt>
                <c:pt idx="27">
                  <c:v>6.13</c:v>
                </c:pt>
                <c:pt idx="28">
                  <c:v>8.65</c:v>
                </c:pt>
                <c:pt idx="29">
                  <c:v>20.170000000000005</c:v>
                </c:pt>
                <c:pt idx="30">
                  <c:v>14.139999999999999</c:v>
                </c:pt>
                <c:pt idx="31">
                  <c:v>6.48</c:v>
                </c:pt>
                <c:pt idx="32">
                  <c:v>12.98</c:v>
                </c:pt>
                <c:pt idx="34">
                  <c:v>7.31</c:v>
                </c:pt>
                <c:pt idx="35">
                  <c:v>4.2200000000000006</c:v>
                </c:pt>
                <c:pt idx="36">
                  <c:v>3.84</c:v>
                </c:pt>
                <c:pt idx="37">
                  <c:v>7.94</c:v>
                </c:pt>
                <c:pt idx="38">
                  <c:v>7.34</c:v>
                </c:pt>
                <c:pt idx="39">
                  <c:v>9.7100000000000009</c:v>
                </c:pt>
                <c:pt idx="40">
                  <c:v>6.68</c:v>
                </c:pt>
                <c:pt idx="41">
                  <c:v>5.7700000000000014</c:v>
                </c:pt>
                <c:pt idx="43">
                  <c:v>3.3699999999999997</c:v>
                </c:pt>
                <c:pt idx="44">
                  <c:v>6.6</c:v>
                </c:pt>
                <c:pt idx="45">
                  <c:v>4.07</c:v>
                </c:pt>
                <c:pt idx="46">
                  <c:v>11.350000000000009</c:v>
                </c:pt>
                <c:pt idx="48">
                  <c:v>7.35</c:v>
                </c:pt>
                <c:pt idx="49">
                  <c:v>8.25</c:v>
                </c:pt>
                <c:pt idx="50">
                  <c:v>4.9700000000000024</c:v>
                </c:pt>
                <c:pt idx="51">
                  <c:v>6.6599999999999975</c:v>
                </c:pt>
                <c:pt idx="52">
                  <c:v>6.8999999999999995</c:v>
                </c:pt>
                <c:pt idx="53">
                  <c:v>6.5</c:v>
                </c:pt>
                <c:pt idx="55">
                  <c:v>5.8800000000000008</c:v>
                </c:pt>
                <c:pt idx="56">
                  <c:v>7.1400000000000006</c:v>
                </c:pt>
                <c:pt idx="57">
                  <c:v>8.11</c:v>
                </c:pt>
                <c:pt idx="58">
                  <c:v>8.2200000000000006</c:v>
                </c:pt>
                <c:pt idx="59">
                  <c:v>14.75</c:v>
                </c:pt>
                <c:pt idx="61">
                  <c:v>13.350000000000009</c:v>
                </c:pt>
                <c:pt idx="63">
                  <c:v>6.6</c:v>
                </c:pt>
                <c:pt idx="64">
                  <c:v>8.48</c:v>
                </c:pt>
                <c:pt idx="65">
                  <c:v>5.54</c:v>
                </c:pt>
                <c:pt idx="66">
                  <c:v>6.5500000000000007</c:v>
                </c:pt>
                <c:pt idx="67">
                  <c:v>7.71</c:v>
                </c:pt>
                <c:pt idx="68">
                  <c:v>12.950000000000006</c:v>
                </c:pt>
                <c:pt idx="70">
                  <c:v>9.99</c:v>
                </c:pt>
                <c:pt idx="71">
                  <c:v>15.44</c:v>
                </c:pt>
                <c:pt idx="72">
                  <c:v>6.9</c:v>
                </c:pt>
                <c:pt idx="73">
                  <c:v>6.57</c:v>
                </c:pt>
                <c:pt idx="74">
                  <c:v>6.7900000000000009</c:v>
                </c:pt>
                <c:pt idx="76">
                  <c:v>5.85</c:v>
                </c:pt>
                <c:pt idx="77">
                  <c:v>18.29</c:v>
                </c:pt>
                <c:pt idx="78">
                  <c:v>33.309999999999995</c:v>
                </c:pt>
                <c:pt idx="79">
                  <c:v>11.830000000000002</c:v>
                </c:pt>
                <c:pt idx="85">
                  <c:v>12.360000000000008</c:v>
                </c:pt>
                <c:pt idx="86">
                  <c:v>9.3700000000000028</c:v>
                </c:pt>
                <c:pt idx="87">
                  <c:v>20.419999999999987</c:v>
                </c:pt>
                <c:pt idx="88">
                  <c:v>7.71</c:v>
                </c:pt>
                <c:pt idx="89">
                  <c:v>8.32</c:v>
                </c:pt>
                <c:pt idx="90">
                  <c:v>9.11</c:v>
                </c:pt>
                <c:pt idx="92">
                  <c:v>6.8699999999999966</c:v>
                </c:pt>
                <c:pt idx="93">
                  <c:v>7.34</c:v>
                </c:pt>
                <c:pt idx="94">
                  <c:v>7.0400000000000009</c:v>
                </c:pt>
                <c:pt idx="95">
                  <c:v>4.8900000000000006</c:v>
                </c:pt>
                <c:pt idx="96">
                  <c:v>6.63</c:v>
                </c:pt>
                <c:pt idx="97">
                  <c:v>8.66</c:v>
                </c:pt>
                <c:pt idx="98">
                  <c:v>7.8800000000000008</c:v>
                </c:pt>
                <c:pt idx="99">
                  <c:v>6.1899999999999995</c:v>
                </c:pt>
                <c:pt idx="100">
                  <c:v>14.25</c:v>
                </c:pt>
                <c:pt idx="101">
                  <c:v>6.99</c:v>
                </c:pt>
                <c:pt idx="102">
                  <c:v>11.01</c:v>
                </c:pt>
                <c:pt idx="103">
                  <c:v>3.7300000000000004</c:v>
                </c:pt>
                <c:pt idx="104">
                  <c:v>11.56</c:v>
                </c:pt>
                <c:pt idx="105">
                  <c:v>5.3</c:v>
                </c:pt>
                <c:pt idx="106">
                  <c:v>0.99</c:v>
                </c:pt>
                <c:pt idx="107">
                  <c:v>1.28</c:v>
                </c:pt>
                <c:pt idx="108">
                  <c:v>6.54</c:v>
                </c:pt>
                <c:pt idx="109">
                  <c:v>3.07</c:v>
                </c:pt>
                <c:pt idx="110">
                  <c:v>0.71000000000000052</c:v>
                </c:pt>
                <c:pt idx="111">
                  <c:v>0.5</c:v>
                </c:pt>
                <c:pt idx="112">
                  <c:v>2.48</c:v>
                </c:pt>
                <c:pt idx="113">
                  <c:v>2.04</c:v>
                </c:pt>
                <c:pt idx="114">
                  <c:v>6.7799999999999994</c:v>
                </c:pt>
                <c:pt idx="115">
                  <c:v>12.670000000000002</c:v>
                </c:pt>
                <c:pt idx="116">
                  <c:v>0.49000000000000027</c:v>
                </c:pt>
                <c:pt idx="117">
                  <c:v>1.06</c:v>
                </c:pt>
                <c:pt idx="118">
                  <c:v>1.1599999999999988</c:v>
                </c:pt>
                <c:pt idx="119">
                  <c:v>0.75000000000000056</c:v>
                </c:pt>
                <c:pt idx="120">
                  <c:v>1.26</c:v>
                </c:pt>
                <c:pt idx="121">
                  <c:v>1.6800000000000013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90-41AD-A532-EBE9E8FDE724}"/>
            </c:ext>
          </c:extLst>
        </c:ser>
        <c:ser>
          <c:idx val="2"/>
          <c:order val="1"/>
          <c:tx>
            <c:strRef>
              <c:f>'OC+EC'!$D$2</c:f>
              <c:strCache>
                <c:ptCount val="1"/>
                <c:pt idx="0">
                  <c:v>2001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5"/>
            <c:spPr>
              <a:solidFill>
                <a:srgbClr val="00B050"/>
              </a:solidFill>
              <a:ln>
                <a:noFill/>
              </a:ln>
            </c:spPr>
          </c:marker>
          <c:cat>
            <c:numRef>
              <c:f>'OC+EC'!$B$4:$B$125</c:f>
              <c:numCache>
                <c:formatCode>General</c:formatCode>
                <c:ptCount val="122"/>
                <c:pt idx="0">
                  <c:v>1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13</c:v>
                </c:pt>
                <c:pt idx="5">
                  <c:v>16</c:v>
                </c:pt>
                <c:pt idx="6">
                  <c:v>19</c:v>
                </c:pt>
                <c:pt idx="7">
                  <c:v>22</c:v>
                </c:pt>
                <c:pt idx="8">
                  <c:v>25</c:v>
                </c:pt>
                <c:pt idx="9">
                  <c:v>28</c:v>
                </c:pt>
                <c:pt idx="10">
                  <c:v>31</c:v>
                </c:pt>
                <c:pt idx="11">
                  <c:v>34</c:v>
                </c:pt>
                <c:pt idx="12">
                  <c:v>37</c:v>
                </c:pt>
                <c:pt idx="13">
                  <c:v>40</c:v>
                </c:pt>
                <c:pt idx="14">
                  <c:v>43</c:v>
                </c:pt>
                <c:pt idx="15">
                  <c:v>46</c:v>
                </c:pt>
                <c:pt idx="16">
                  <c:v>49</c:v>
                </c:pt>
                <c:pt idx="17">
                  <c:v>52</c:v>
                </c:pt>
                <c:pt idx="18">
                  <c:v>55</c:v>
                </c:pt>
                <c:pt idx="19">
                  <c:v>58</c:v>
                </c:pt>
                <c:pt idx="20">
                  <c:v>61</c:v>
                </c:pt>
                <c:pt idx="21">
                  <c:v>64</c:v>
                </c:pt>
                <c:pt idx="22">
                  <c:v>67</c:v>
                </c:pt>
                <c:pt idx="23">
                  <c:v>70</c:v>
                </c:pt>
                <c:pt idx="24">
                  <c:v>73</c:v>
                </c:pt>
                <c:pt idx="25">
                  <c:v>76</c:v>
                </c:pt>
                <c:pt idx="26">
                  <c:v>79</c:v>
                </c:pt>
                <c:pt idx="27">
                  <c:v>82</c:v>
                </c:pt>
                <c:pt idx="28">
                  <c:v>85</c:v>
                </c:pt>
                <c:pt idx="29">
                  <c:v>88</c:v>
                </c:pt>
                <c:pt idx="30">
                  <c:v>91</c:v>
                </c:pt>
                <c:pt idx="31">
                  <c:v>94</c:v>
                </c:pt>
                <c:pt idx="32">
                  <c:v>97</c:v>
                </c:pt>
                <c:pt idx="33">
                  <c:v>100</c:v>
                </c:pt>
                <c:pt idx="34">
                  <c:v>103</c:v>
                </c:pt>
                <c:pt idx="35">
                  <c:v>106</c:v>
                </c:pt>
                <c:pt idx="36">
                  <c:v>109</c:v>
                </c:pt>
                <c:pt idx="37">
                  <c:v>112</c:v>
                </c:pt>
                <c:pt idx="38">
                  <c:v>115</c:v>
                </c:pt>
                <c:pt idx="39">
                  <c:v>118</c:v>
                </c:pt>
                <c:pt idx="40">
                  <c:v>121</c:v>
                </c:pt>
                <c:pt idx="41">
                  <c:v>124</c:v>
                </c:pt>
                <c:pt idx="42">
                  <c:v>127</c:v>
                </c:pt>
                <c:pt idx="43">
                  <c:v>130</c:v>
                </c:pt>
                <c:pt idx="44">
                  <c:v>133</c:v>
                </c:pt>
                <c:pt idx="45">
                  <c:v>136</c:v>
                </c:pt>
                <c:pt idx="46">
                  <c:v>139</c:v>
                </c:pt>
                <c:pt idx="47">
                  <c:v>142</c:v>
                </c:pt>
                <c:pt idx="48">
                  <c:v>145</c:v>
                </c:pt>
                <c:pt idx="49">
                  <c:v>148</c:v>
                </c:pt>
                <c:pt idx="50">
                  <c:v>151</c:v>
                </c:pt>
                <c:pt idx="51">
                  <c:v>154</c:v>
                </c:pt>
                <c:pt idx="52">
                  <c:v>157</c:v>
                </c:pt>
                <c:pt idx="53">
                  <c:v>160</c:v>
                </c:pt>
                <c:pt idx="54">
                  <c:v>163</c:v>
                </c:pt>
                <c:pt idx="55">
                  <c:v>166</c:v>
                </c:pt>
                <c:pt idx="56">
                  <c:v>169</c:v>
                </c:pt>
                <c:pt idx="57">
                  <c:v>172</c:v>
                </c:pt>
                <c:pt idx="58">
                  <c:v>175</c:v>
                </c:pt>
                <c:pt idx="59">
                  <c:v>178</c:v>
                </c:pt>
                <c:pt idx="60">
                  <c:v>181</c:v>
                </c:pt>
                <c:pt idx="61">
                  <c:v>184</c:v>
                </c:pt>
                <c:pt idx="62">
                  <c:v>187</c:v>
                </c:pt>
                <c:pt idx="63">
                  <c:v>190</c:v>
                </c:pt>
                <c:pt idx="64">
                  <c:v>193</c:v>
                </c:pt>
                <c:pt idx="65">
                  <c:v>196</c:v>
                </c:pt>
                <c:pt idx="66">
                  <c:v>199</c:v>
                </c:pt>
                <c:pt idx="67">
                  <c:v>202</c:v>
                </c:pt>
                <c:pt idx="68">
                  <c:v>205</c:v>
                </c:pt>
                <c:pt idx="69">
                  <c:v>208</c:v>
                </c:pt>
                <c:pt idx="70">
                  <c:v>211</c:v>
                </c:pt>
                <c:pt idx="71">
                  <c:v>214</c:v>
                </c:pt>
                <c:pt idx="72">
                  <c:v>217</c:v>
                </c:pt>
                <c:pt idx="73">
                  <c:v>220</c:v>
                </c:pt>
                <c:pt idx="74">
                  <c:v>223</c:v>
                </c:pt>
                <c:pt idx="75">
                  <c:v>226</c:v>
                </c:pt>
                <c:pt idx="76">
                  <c:v>229</c:v>
                </c:pt>
                <c:pt idx="77">
                  <c:v>232</c:v>
                </c:pt>
                <c:pt idx="78">
                  <c:v>235</c:v>
                </c:pt>
                <c:pt idx="79">
                  <c:v>238</c:v>
                </c:pt>
                <c:pt idx="80">
                  <c:v>241</c:v>
                </c:pt>
                <c:pt idx="81">
                  <c:v>244</c:v>
                </c:pt>
                <c:pt idx="82">
                  <c:v>247</c:v>
                </c:pt>
                <c:pt idx="83">
                  <c:v>250</c:v>
                </c:pt>
                <c:pt idx="84">
                  <c:v>253</c:v>
                </c:pt>
                <c:pt idx="85">
                  <c:v>256</c:v>
                </c:pt>
                <c:pt idx="86">
                  <c:v>259</c:v>
                </c:pt>
                <c:pt idx="87">
                  <c:v>262</c:v>
                </c:pt>
                <c:pt idx="88">
                  <c:v>265</c:v>
                </c:pt>
                <c:pt idx="89">
                  <c:v>268</c:v>
                </c:pt>
                <c:pt idx="90">
                  <c:v>271</c:v>
                </c:pt>
                <c:pt idx="91">
                  <c:v>274</c:v>
                </c:pt>
                <c:pt idx="92">
                  <c:v>277</c:v>
                </c:pt>
                <c:pt idx="93">
                  <c:v>280</c:v>
                </c:pt>
                <c:pt idx="94">
                  <c:v>283</c:v>
                </c:pt>
                <c:pt idx="95">
                  <c:v>286</c:v>
                </c:pt>
                <c:pt idx="96">
                  <c:v>289</c:v>
                </c:pt>
                <c:pt idx="97">
                  <c:v>292</c:v>
                </c:pt>
                <c:pt idx="98">
                  <c:v>295</c:v>
                </c:pt>
                <c:pt idx="99">
                  <c:v>298</c:v>
                </c:pt>
                <c:pt idx="100">
                  <c:v>301</c:v>
                </c:pt>
                <c:pt idx="101">
                  <c:v>304</c:v>
                </c:pt>
                <c:pt idx="102">
                  <c:v>307</c:v>
                </c:pt>
                <c:pt idx="103">
                  <c:v>310</c:v>
                </c:pt>
                <c:pt idx="104">
                  <c:v>313</c:v>
                </c:pt>
                <c:pt idx="105">
                  <c:v>316</c:v>
                </c:pt>
                <c:pt idx="106">
                  <c:v>319</c:v>
                </c:pt>
                <c:pt idx="107">
                  <c:v>322</c:v>
                </c:pt>
                <c:pt idx="108">
                  <c:v>325</c:v>
                </c:pt>
                <c:pt idx="109">
                  <c:v>328</c:v>
                </c:pt>
                <c:pt idx="110">
                  <c:v>331</c:v>
                </c:pt>
                <c:pt idx="111">
                  <c:v>334</c:v>
                </c:pt>
                <c:pt idx="112">
                  <c:v>337</c:v>
                </c:pt>
                <c:pt idx="113">
                  <c:v>340</c:v>
                </c:pt>
                <c:pt idx="114">
                  <c:v>343</c:v>
                </c:pt>
                <c:pt idx="115">
                  <c:v>346</c:v>
                </c:pt>
                <c:pt idx="116">
                  <c:v>349</c:v>
                </c:pt>
                <c:pt idx="117">
                  <c:v>352</c:v>
                </c:pt>
                <c:pt idx="118">
                  <c:v>355</c:v>
                </c:pt>
                <c:pt idx="119">
                  <c:v>358</c:v>
                </c:pt>
                <c:pt idx="120">
                  <c:v>361</c:v>
                </c:pt>
                <c:pt idx="121">
                  <c:v>364</c:v>
                </c:pt>
              </c:numCache>
            </c:numRef>
          </c:cat>
          <c:val>
            <c:numRef>
              <c:f>'OC+EC'!$D$4:$D$125</c:f>
              <c:numCache>
                <c:formatCode>General</c:formatCode>
                <c:ptCount val="122"/>
                <c:pt idx="0">
                  <c:v>1.3699999999999988</c:v>
                </c:pt>
                <c:pt idx="1">
                  <c:v>2.13</c:v>
                </c:pt>
                <c:pt idx="2">
                  <c:v>5.6899999999999995</c:v>
                </c:pt>
                <c:pt idx="4">
                  <c:v>1.28</c:v>
                </c:pt>
                <c:pt idx="5">
                  <c:v>4.6099999999999985</c:v>
                </c:pt>
                <c:pt idx="6">
                  <c:v>2.21</c:v>
                </c:pt>
                <c:pt idx="7">
                  <c:v>2.9400000000000004</c:v>
                </c:pt>
                <c:pt idx="8">
                  <c:v>2.11</c:v>
                </c:pt>
                <c:pt idx="9">
                  <c:v>4.1199999999999966</c:v>
                </c:pt>
                <c:pt idx="10">
                  <c:v>1.8399999999999987</c:v>
                </c:pt>
                <c:pt idx="11">
                  <c:v>2.4000000000000004</c:v>
                </c:pt>
                <c:pt idx="12">
                  <c:v>2.9099999999999997</c:v>
                </c:pt>
                <c:pt idx="15">
                  <c:v>4</c:v>
                </c:pt>
                <c:pt idx="16">
                  <c:v>1.97</c:v>
                </c:pt>
                <c:pt idx="17">
                  <c:v>0.51</c:v>
                </c:pt>
                <c:pt idx="18">
                  <c:v>2.6</c:v>
                </c:pt>
                <c:pt idx="19">
                  <c:v>1.1200000000000001</c:v>
                </c:pt>
                <c:pt idx="20">
                  <c:v>0.84000000000000052</c:v>
                </c:pt>
                <c:pt idx="21">
                  <c:v>1.8499999999999988</c:v>
                </c:pt>
                <c:pt idx="22">
                  <c:v>4.6199999999999966</c:v>
                </c:pt>
                <c:pt idx="23">
                  <c:v>1.7200000000000011</c:v>
                </c:pt>
                <c:pt idx="24">
                  <c:v>1.49</c:v>
                </c:pt>
                <c:pt idx="25">
                  <c:v>1.7500000000000011</c:v>
                </c:pt>
                <c:pt idx="26">
                  <c:v>4.72</c:v>
                </c:pt>
                <c:pt idx="27">
                  <c:v>10.39</c:v>
                </c:pt>
                <c:pt idx="28">
                  <c:v>2.66</c:v>
                </c:pt>
                <c:pt idx="29">
                  <c:v>2.7199999999999998</c:v>
                </c:pt>
                <c:pt idx="30">
                  <c:v>4.6899999999999995</c:v>
                </c:pt>
                <c:pt idx="31">
                  <c:v>0.9</c:v>
                </c:pt>
                <c:pt idx="32">
                  <c:v>1.3599999999999988</c:v>
                </c:pt>
                <c:pt idx="33">
                  <c:v>1.28</c:v>
                </c:pt>
                <c:pt idx="34">
                  <c:v>5.52</c:v>
                </c:pt>
                <c:pt idx="35">
                  <c:v>2.9699999999999998</c:v>
                </c:pt>
                <c:pt idx="36">
                  <c:v>1.06</c:v>
                </c:pt>
                <c:pt idx="37">
                  <c:v>3.84</c:v>
                </c:pt>
                <c:pt idx="41">
                  <c:v>6.1199999999999966</c:v>
                </c:pt>
                <c:pt idx="42">
                  <c:v>5.01</c:v>
                </c:pt>
                <c:pt idx="43">
                  <c:v>8.27</c:v>
                </c:pt>
                <c:pt idx="44">
                  <c:v>5.18</c:v>
                </c:pt>
                <c:pt idx="45">
                  <c:v>4.24</c:v>
                </c:pt>
                <c:pt idx="46">
                  <c:v>7.7700000000000014</c:v>
                </c:pt>
                <c:pt idx="47">
                  <c:v>6.48</c:v>
                </c:pt>
                <c:pt idx="48">
                  <c:v>11.36000000000001</c:v>
                </c:pt>
                <c:pt idx="49">
                  <c:v>6.41</c:v>
                </c:pt>
                <c:pt idx="50">
                  <c:v>6.9499999999999993</c:v>
                </c:pt>
                <c:pt idx="51">
                  <c:v>1.97</c:v>
                </c:pt>
                <c:pt idx="52">
                  <c:v>2.4099999999999997</c:v>
                </c:pt>
                <c:pt idx="53">
                  <c:v>4.2799999999999994</c:v>
                </c:pt>
                <c:pt idx="54">
                  <c:v>0.46</c:v>
                </c:pt>
                <c:pt idx="55">
                  <c:v>9.15</c:v>
                </c:pt>
                <c:pt idx="56">
                  <c:v>4.2699999999999996</c:v>
                </c:pt>
                <c:pt idx="57">
                  <c:v>17.73</c:v>
                </c:pt>
                <c:pt idx="58">
                  <c:v>6.72</c:v>
                </c:pt>
                <c:pt idx="59">
                  <c:v>1.51</c:v>
                </c:pt>
                <c:pt idx="60">
                  <c:v>3.79</c:v>
                </c:pt>
                <c:pt idx="61">
                  <c:v>4.3199999999999985</c:v>
                </c:pt>
                <c:pt idx="62">
                  <c:v>5.34</c:v>
                </c:pt>
                <c:pt idx="63">
                  <c:v>5.8</c:v>
                </c:pt>
                <c:pt idx="64">
                  <c:v>7.35</c:v>
                </c:pt>
                <c:pt idx="65">
                  <c:v>6.35</c:v>
                </c:pt>
                <c:pt idx="66">
                  <c:v>6.54</c:v>
                </c:pt>
                <c:pt idx="67">
                  <c:v>4.76</c:v>
                </c:pt>
                <c:pt idx="68">
                  <c:v>7.63</c:v>
                </c:pt>
                <c:pt idx="69">
                  <c:v>8.09</c:v>
                </c:pt>
                <c:pt idx="70">
                  <c:v>6.4300000000000024</c:v>
                </c:pt>
                <c:pt idx="71">
                  <c:v>7.2</c:v>
                </c:pt>
                <c:pt idx="72">
                  <c:v>2.54</c:v>
                </c:pt>
                <c:pt idx="73">
                  <c:v>6.6099999999999985</c:v>
                </c:pt>
                <c:pt idx="74">
                  <c:v>12.480000000000002</c:v>
                </c:pt>
                <c:pt idx="75">
                  <c:v>5.6499999999999995</c:v>
                </c:pt>
                <c:pt idx="76">
                  <c:v>11.7</c:v>
                </c:pt>
                <c:pt idx="77">
                  <c:v>15.17</c:v>
                </c:pt>
                <c:pt idx="78">
                  <c:v>5.95</c:v>
                </c:pt>
                <c:pt idx="79">
                  <c:v>6.25</c:v>
                </c:pt>
                <c:pt idx="80">
                  <c:v>8.8800000000000026</c:v>
                </c:pt>
                <c:pt idx="81">
                  <c:v>13.84</c:v>
                </c:pt>
                <c:pt idx="82">
                  <c:v>2.56</c:v>
                </c:pt>
                <c:pt idx="85">
                  <c:v>17.459999999999987</c:v>
                </c:pt>
                <c:pt idx="86">
                  <c:v>13.33</c:v>
                </c:pt>
                <c:pt idx="87">
                  <c:v>15.05</c:v>
                </c:pt>
                <c:pt idx="88">
                  <c:v>12.11</c:v>
                </c:pt>
                <c:pt idx="89">
                  <c:v>2.48</c:v>
                </c:pt>
                <c:pt idx="90">
                  <c:v>6.6499999999999995</c:v>
                </c:pt>
                <c:pt idx="91">
                  <c:v>5.38</c:v>
                </c:pt>
                <c:pt idx="92">
                  <c:v>11.66</c:v>
                </c:pt>
                <c:pt idx="93">
                  <c:v>13.75</c:v>
                </c:pt>
                <c:pt idx="94">
                  <c:v>2.3199999999999976</c:v>
                </c:pt>
                <c:pt idx="95">
                  <c:v>1.6500000000000001</c:v>
                </c:pt>
                <c:pt idx="96">
                  <c:v>12.15</c:v>
                </c:pt>
                <c:pt idx="97">
                  <c:v>3.56</c:v>
                </c:pt>
                <c:pt idx="98">
                  <c:v>8.2000000000000011</c:v>
                </c:pt>
                <c:pt idx="99">
                  <c:v>2.0099999999999998</c:v>
                </c:pt>
                <c:pt idx="100">
                  <c:v>18.649999999999999</c:v>
                </c:pt>
                <c:pt idx="101">
                  <c:v>0.82000000000000062</c:v>
                </c:pt>
                <c:pt idx="102">
                  <c:v>4.6099999999999985</c:v>
                </c:pt>
                <c:pt idx="103">
                  <c:v>54.760000000000012</c:v>
                </c:pt>
                <c:pt idx="104">
                  <c:v>23.75</c:v>
                </c:pt>
                <c:pt idx="105">
                  <c:v>0.46</c:v>
                </c:pt>
                <c:pt idx="106">
                  <c:v>75.59</c:v>
                </c:pt>
                <c:pt idx="107">
                  <c:v>5.7899999999999991</c:v>
                </c:pt>
                <c:pt idx="108">
                  <c:v>0.88000000000000056</c:v>
                </c:pt>
                <c:pt idx="109">
                  <c:v>0.45000000000000007</c:v>
                </c:pt>
                <c:pt idx="110">
                  <c:v>0.23</c:v>
                </c:pt>
                <c:pt idx="111">
                  <c:v>2.09</c:v>
                </c:pt>
                <c:pt idx="113">
                  <c:v>0.25</c:v>
                </c:pt>
                <c:pt idx="114">
                  <c:v>1.98</c:v>
                </c:pt>
                <c:pt idx="115">
                  <c:v>1.48</c:v>
                </c:pt>
                <c:pt idx="116">
                  <c:v>2.9000000000000004</c:v>
                </c:pt>
                <c:pt idx="117">
                  <c:v>0.77</c:v>
                </c:pt>
                <c:pt idx="118">
                  <c:v>0.28000000000000008</c:v>
                </c:pt>
                <c:pt idx="119">
                  <c:v>0.58000000000000063</c:v>
                </c:pt>
                <c:pt idx="120">
                  <c:v>0.19000000000000014</c:v>
                </c:pt>
                <c:pt idx="121">
                  <c:v>0.74000000000000055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90-41AD-A532-EBE9E8FDE724}"/>
            </c:ext>
          </c:extLst>
        </c:ser>
        <c:ser>
          <c:idx val="3"/>
          <c:order val="2"/>
          <c:tx>
            <c:strRef>
              <c:f>'OC+EC'!$E$2</c:f>
              <c:strCache>
                <c:ptCount val="1"/>
                <c:pt idx="0">
                  <c:v>2002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5"/>
            <c:spPr>
              <a:solidFill>
                <a:srgbClr val="00B050"/>
              </a:solidFill>
              <a:ln>
                <a:noFill/>
              </a:ln>
            </c:spPr>
          </c:marker>
          <c:cat>
            <c:numRef>
              <c:f>'OC+EC'!$B$4:$B$125</c:f>
              <c:numCache>
                <c:formatCode>General</c:formatCode>
                <c:ptCount val="122"/>
                <c:pt idx="0">
                  <c:v>1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13</c:v>
                </c:pt>
                <c:pt idx="5">
                  <c:v>16</c:v>
                </c:pt>
                <c:pt idx="6">
                  <c:v>19</c:v>
                </c:pt>
                <c:pt idx="7">
                  <c:v>22</c:v>
                </c:pt>
                <c:pt idx="8">
                  <c:v>25</c:v>
                </c:pt>
                <c:pt idx="9">
                  <c:v>28</c:v>
                </c:pt>
                <c:pt idx="10">
                  <c:v>31</c:v>
                </c:pt>
                <c:pt idx="11">
                  <c:v>34</c:v>
                </c:pt>
                <c:pt idx="12">
                  <c:v>37</c:v>
                </c:pt>
                <c:pt idx="13">
                  <c:v>40</c:v>
                </c:pt>
                <c:pt idx="14">
                  <c:v>43</c:v>
                </c:pt>
                <c:pt idx="15">
                  <c:v>46</c:v>
                </c:pt>
                <c:pt idx="16">
                  <c:v>49</c:v>
                </c:pt>
                <c:pt idx="17">
                  <c:v>52</c:v>
                </c:pt>
                <c:pt idx="18">
                  <c:v>55</c:v>
                </c:pt>
                <c:pt idx="19">
                  <c:v>58</c:v>
                </c:pt>
                <c:pt idx="20">
                  <c:v>61</c:v>
                </c:pt>
                <c:pt idx="21">
                  <c:v>64</c:v>
                </c:pt>
                <c:pt idx="22">
                  <c:v>67</c:v>
                </c:pt>
                <c:pt idx="23">
                  <c:v>70</c:v>
                </c:pt>
                <c:pt idx="24">
                  <c:v>73</c:v>
                </c:pt>
                <c:pt idx="25">
                  <c:v>76</c:v>
                </c:pt>
                <c:pt idx="26">
                  <c:v>79</c:v>
                </c:pt>
                <c:pt idx="27">
                  <c:v>82</c:v>
                </c:pt>
                <c:pt idx="28">
                  <c:v>85</c:v>
                </c:pt>
                <c:pt idx="29">
                  <c:v>88</c:v>
                </c:pt>
                <c:pt idx="30">
                  <c:v>91</c:v>
                </c:pt>
                <c:pt idx="31">
                  <c:v>94</c:v>
                </c:pt>
                <c:pt idx="32">
                  <c:v>97</c:v>
                </c:pt>
                <c:pt idx="33">
                  <c:v>100</c:v>
                </c:pt>
                <c:pt idx="34">
                  <c:v>103</c:v>
                </c:pt>
                <c:pt idx="35">
                  <c:v>106</c:v>
                </c:pt>
                <c:pt idx="36">
                  <c:v>109</c:v>
                </c:pt>
                <c:pt idx="37">
                  <c:v>112</c:v>
                </c:pt>
                <c:pt idx="38">
                  <c:v>115</c:v>
                </c:pt>
                <c:pt idx="39">
                  <c:v>118</c:v>
                </c:pt>
                <c:pt idx="40">
                  <c:v>121</c:v>
                </c:pt>
                <c:pt idx="41">
                  <c:v>124</c:v>
                </c:pt>
                <c:pt idx="42">
                  <c:v>127</c:v>
                </c:pt>
                <c:pt idx="43">
                  <c:v>130</c:v>
                </c:pt>
                <c:pt idx="44">
                  <c:v>133</c:v>
                </c:pt>
                <c:pt idx="45">
                  <c:v>136</c:v>
                </c:pt>
                <c:pt idx="46">
                  <c:v>139</c:v>
                </c:pt>
                <c:pt idx="47">
                  <c:v>142</c:v>
                </c:pt>
                <c:pt idx="48">
                  <c:v>145</c:v>
                </c:pt>
                <c:pt idx="49">
                  <c:v>148</c:v>
                </c:pt>
                <c:pt idx="50">
                  <c:v>151</c:v>
                </c:pt>
                <c:pt idx="51">
                  <c:v>154</c:v>
                </c:pt>
                <c:pt idx="52">
                  <c:v>157</c:v>
                </c:pt>
                <c:pt idx="53">
                  <c:v>160</c:v>
                </c:pt>
                <c:pt idx="54">
                  <c:v>163</c:v>
                </c:pt>
                <c:pt idx="55">
                  <c:v>166</c:v>
                </c:pt>
                <c:pt idx="56">
                  <c:v>169</c:v>
                </c:pt>
                <c:pt idx="57">
                  <c:v>172</c:v>
                </c:pt>
                <c:pt idx="58">
                  <c:v>175</c:v>
                </c:pt>
                <c:pt idx="59">
                  <c:v>178</c:v>
                </c:pt>
                <c:pt idx="60">
                  <c:v>181</c:v>
                </c:pt>
                <c:pt idx="61">
                  <c:v>184</c:v>
                </c:pt>
                <c:pt idx="62">
                  <c:v>187</c:v>
                </c:pt>
                <c:pt idx="63">
                  <c:v>190</c:v>
                </c:pt>
                <c:pt idx="64">
                  <c:v>193</c:v>
                </c:pt>
                <c:pt idx="65">
                  <c:v>196</c:v>
                </c:pt>
                <c:pt idx="66">
                  <c:v>199</c:v>
                </c:pt>
                <c:pt idx="67">
                  <c:v>202</c:v>
                </c:pt>
                <c:pt idx="68">
                  <c:v>205</c:v>
                </c:pt>
                <c:pt idx="69">
                  <c:v>208</c:v>
                </c:pt>
                <c:pt idx="70">
                  <c:v>211</c:v>
                </c:pt>
                <c:pt idx="71">
                  <c:v>214</c:v>
                </c:pt>
                <c:pt idx="72">
                  <c:v>217</c:v>
                </c:pt>
                <c:pt idx="73">
                  <c:v>220</c:v>
                </c:pt>
                <c:pt idx="74">
                  <c:v>223</c:v>
                </c:pt>
                <c:pt idx="75">
                  <c:v>226</c:v>
                </c:pt>
                <c:pt idx="76">
                  <c:v>229</c:v>
                </c:pt>
                <c:pt idx="77">
                  <c:v>232</c:v>
                </c:pt>
                <c:pt idx="78">
                  <c:v>235</c:v>
                </c:pt>
                <c:pt idx="79">
                  <c:v>238</c:v>
                </c:pt>
                <c:pt idx="80">
                  <c:v>241</c:v>
                </c:pt>
                <c:pt idx="81">
                  <c:v>244</c:v>
                </c:pt>
                <c:pt idx="82">
                  <c:v>247</c:v>
                </c:pt>
                <c:pt idx="83">
                  <c:v>250</c:v>
                </c:pt>
                <c:pt idx="84">
                  <c:v>253</c:v>
                </c:pt>
                <c:pt idx="85">
                  <c:v>256</c:v>
                </c:pt>
                <c:pt idx="86">
                  <c:v>259</c:v>
                </c:pt>
                <c:pt idx="87">
                  <c:v>262</c:v>
                </c:pt>
                <c:pt idx="88">
                  <c:v>265</c:v>
                </c:pt>
                <c:pt idx="89">
                  <c:v>268</c:v>
                </c:pt>
                <c:pt idx="90">
                  <c:v>271</c:v>
                </c:pt>
                <c:pt idx="91">
                  <c:v>274</c:v>
                </c:pt>
                <c:pt idx="92">
                  <c:v>277</c:v>
                </c:pt>
                <c:pt idx="93">
                  <c:v>280</c:v>
                </c:pt>
                <c:pt idx="94">
                  <c:v>283</c:v>
                </c:pt>
                <c:pt idx="95">
                  <c:v>286</c:v>
                </c:pt>
                <c:pt idx="96">
                  <c:v>289</c:v>
                </c:pt>
                <c:pt idx="97">
                  <c:v>292</c:v>
                </c:pt>
                <c:pt idx="98">
                  <c:v>295</c:v>
                </c:pt>
                <c:pt idx="99">
                  <c:v>298</c:v>
                </c:pt>
                <c:pt idx="100">
                  <c:v>301</c:v>
                </c:pt>
                <c:pt idx="101">
                  <c:v>304</c:v>
                </c:pt>
                <c:pt idx="102">
                  <c:v>307</c:v>
                </c:pt>
                <c:pt idx="103">
                  <c:v>310</c:v>
                </c:pt>
                <c:pt idx="104">
                  <c:v>313</c:v>
                </c:pt>
                <c:pt idx="105">
                  <c:v>316</c:v>
                </c:pt>
                <c:pt idx="106">
                  <c:v>319</c:v>
                </c:pt>
                <c:pt idx="107">
                  <c:v>322</c:v>
                </c:pt>
                <c:pt idx="108">
                  <c:v>325</c:v>
                </c:pt>
                <c:pt idx="109">
                  <c:v>328</c:v>
                </c:pt>
                <c:pt idx="110">
                  <c:v>331</c:v>
                </c:pt>
                <c:pt idx="111">
                  <c:v>334</c:v>
                </c:pt>
                <c:pt idx="112">
                  <c:v>337</c:v>
                </c:pt>
                <c:pt idx="113">
                  <c:v>340</c:v>
                </c:pt>
                <c:pt idx="114">
                  <c:v>343</c:v>
                </c:pt>
                <c:pt idx="115">
                  <c:v>346</c:v>
                </c:pt>
                <c:pt idx="116">
                  <c:v>349</c:v>
                </c:pt>
                <c:pt idx="117">
                  <c:v>352</c:v>
                </c:pt>
                <c:pt idx="118">
                  <c:v>355</c:v>
                </c:pt>
                <c:pt idx="119">
                  <c:v>358</c:v>
                </c:pt>
                <c:pt idx="120">
                  <c:v>361</c:v>
                </c:pt>
                <c:pt idx="121">
                  <c:v>364</c:v>
                </c:pt>
              </c:numCache>
            </c:numRef>
          </c:cat>
          <c:val>
            <c:numRef>
              <c:f>'OC+EC'!$E$4:$E$125</c:f>
              <c:numCache>
                <c:formatCode>General</c:formatCode>
                <c:ptCount val="122"/>
                <c:pt idx="0">
                  <c:v>0.18000000000000013</c:v>
                </c:pt>
                <c:pt idx="1">
                  <c:v>1.92</c:v>
                </c:pt>
                <c:pt idx="2">
                  <c:v>1.170000000000001</c:v>
                </c:pt>
                <c:pt idx="3">
                  <c:v>2.9699999999999998</c:v>
                </c:pt>
                <c:pt idx="4">
                  <c:v>2.5499999999999998</c:v>
                </c:pt>
                <c:pt idx="5">
                  <c:v>2.64</c:v>
                </c:pt>
                <c:pt idx="6">
                  <c:v>0.85000000000000053</c:v>
                </c:pt>
                <c:pt idx="7">
                  <c:v>1.170000000000001</c:v>
                </c:pt>
                <c:pt idx="8">
                  <c:v>1.03</c:v>
                </c:pt>
                <c:pt idx="9">
                  <c:v>1.25</c:v>
                </c:pt>
                <c:pt idx="10">
                  <c:v>3.66</c:v>
                </c:pt>
                <c:pt idx="12">
                  <c:v>1.1399999999999988</c:v>
                </c:pt>
                <c:pt idx="13">
                  <c:v>2.23</c:v>
                </c:pt>
                <c:pt idx="14">
                  <c:v>6.1</c:v>
                </c:pt>
                <c:pt idx="15">
                  <c:v>4.4800000000000004</c:v>
                </c:pt>
                <c:pt idx="16">
                  <c:v>0.56999999999999995</c:v>
                </c:pt>
                <c:pt idx="17">
                  <c:v>2.66</c:v>
                </c:pt>
                <c:pt idx="18">
                  <c:v>1.3699999999999988</c:v>
                </c:pt>
                <c:pt idx="19">
                  <c:v>2.65</c:v>
                </c:pt>
                <c:pt idx="20">
                  <c:v>3.1500000000000004</c:v>
                </c:pt>
                <c:pt idx="21">
                  <c:v>0</c:v>
                </c:pt>
                <c:pt idx="22">
                  <c:v>0.89000000000000068</c:v>
                </c:pt>
                <c:pt idx="23">
                  <c:v>2.52</c:v>
                </c:pt>
                <c:pt idx="24">
                  <c:v>1.35</c:v>
                </c:pt>
                <c:pt idx="25">
                  <c:v>0.92999999999999994</c:v>
                </c:pt>
                <c:pt idx="26">
                  <c:v>2.4899999999999998</c:v>
                </c:pt>
                <c:pt idx="27">
                  <c:v>0.47000000000000008</c:v>
                </c:pt>
                <c:pt idx="28">
                  <c:v>2.5499999999999998</c:v>
                </c:pt>
                <c:pt idx="29">
                  <c:v>4.5200000000000005</c:v>
                </c:pt>
                <c:pt idx="30">
                  <c:v>3.4699999999999998</c:v>
                </c:pt>
                <c:pt idx="31">
                  <c:v>9.15</c:v>
                </c:pt>
                <c:pt idx="32">
                  <c:v>5.9700000000000024</c:v>
                </c:pt>
                <c:pt idx="33">
                  <c:v>3.2399999999999998</c:v>
                </c:pt>
                <c:pt idx="34">
                  <c:v>2.1500000000000004</c:v>
                </c:pt>
                <c:pt idx="35">
                  <c:v>1.02</c:v>
                </c:pt>
                <c:pt idx="36">
                  <c:v>4.1099999999999985</c:v>
                </c:pt>
                <c:pt idx="37">
                  <c:v>4.9800000000000004</c:v>
                </c:pt>
                <c:pt idx="38">
                  <c:v>6.8100000000000005</c:v>
                </c:pt>
                <c:pt idx="39">
                  <c:v>2.5099999999999998</c:v>
                </c:pt>
                <c:pt idx="40">
                  <c:v>6.7</c:v>
                </c:pt>
                <c:pt idx="41">
                  <c:v>2.0299999999999998</c:v>
                </c:pt>
                <c:pt idx="42">
                  <c:v>2.4099999999999997</c:v>
                </c:pt>
                <c:pt idx="43">
                  <c:v>4.6399999999999997</c:v>
                </c:pt>
                <c:pt idx="44">
                  <c:v>5.23</c:v>
                </c:pt>
                <c:pt idx="45">
                  <c:v>4.79</c:v>
                </c:pt>
                <c:pt idx="46">
                  <c:v>0.85000000000000064</c:v>
                </c:pt>
                <c:pt idx="47">
                  <c:v>3.0700000000000003</c:v>
                </c:pt>
                <c:pt idx="48">
                  <c:v>7.6800000000000006</c:v>
                </c:pt>
                <c:pt idx="49">
                  <c:v>3.2</c:v>
                </c:pt>
                <c:pt idx="50">
                  <c:v>9.08</c:v>
                </c:pt>
                <c:pt idx="51">
                  <c:v>7.04</c:v>
                </c:pt>
                <c:pt idx="52">
                  <c:v>6.51</c:v>
                </c:pt>
                <c:pt idx="53">
                  <c:v>2.3299999999999987</c:v>
                </c:pt>
                <c:pt idx="54">
                  <c:v>9.81</c:v>
                </c:pt>
                <c:pt idx="55">
                  <c:v>8.8500000000000068</c:v>
                </c:pt>
                <c:pt idx="56">
                  <c:v>5.3599999999999985</c:v>
                </c:pt>
                <c:pt idx="57">
                  <c:v>11.380000000000004</c:v>
                </c:pt>
                <c:pt idx="58">
                  <c:v>9.19</c:v>
                </c:pt>
                <c:pt idx="59">
                  <c:v>9.3700000000000028</c:v>
                </c:pt>
                <c:pt idx="60">
                  <c:v>7.64</c:v>
                </c:pt>
                <c:pt idx="61">
                  <c:v>12.53</c:v>
                </c:pt>
                <c:pt idx="62">
                  <c:v>6.4</c:v>
                </c:pt>
                <c:pt idx="63">
                  <c:v>8.48</c:v>
                </c:pt>
                <c:pt idx="64">
                  <c:v>14.290000000000001</c:v>
                </c:pt>
                <c:pt idx="65">
                  <c:v>5.4700000000000024</c:v>
                </c:pt>
                <c:pt idx="66">
                  <c:v>8.8000000000000007</c:v>
                </c:pt>
                <c:pt idx="67">
                  <c:v>14.780000000000001</c:v>
                </c:pt>
                <c:pt idx="68">
                  <c:v>7.75</c:v>
                </c:pt>
                <c:pt idx="69">
                  <c:v>145.91999999999999</c:v>
                </c:pt>
                <c:pt idx="70">
                  <c:v>72.48</c:v>
                </c:pt>
                <c:pt idx="71">
                  <c:v>24.25</c:v>
                </c:pt>
                <c:pt idx="72">
                  <c:v>60.42</c:v>
                </c:pt>
                <c:pt idx="73">
                  <c:v>20.190000000000001</c:v>
                </c:pt>
                <c:pt idx="74">
                  <c:v>49.14</c:v>
                </c:pt>
                <c:pt idx="75">
                  <c:v>94.899999999999991</c:v>
                </c:pt>
                <c:pt idx="76">
                  <c:v>214.66</c:v>
                </c:pt>
                <c:pt idx="77">
                  <c:v>78.149999999999991</c:v>
                </c:pt>
                <c:pt idx="78">
                  <c:v>25.86</c:v>
                </c:pt>
                <c:pt idx="79">
                  <c:v>116.97999999999999</c:v>
                </c:pt>
                <c:pt idx="80">
                  <c:v>16.52</c:v>
                </c:pt>
                <c:pt idx="81">
                  <c:v>26.03</c:v>
                </c:pt>
                <c:pt idx="82">
                  <c:v>3.4899999999999998</c:v>
                </c:pt>
                <c:pt idx="84">
                  <c:v>6.01</c:v>
                </c:pt>
                <c:pt idx="85">
                  <c:v>10.310000000000002</c:v>
                </c:pt>
                <c:pt idx="86">
                  <c:v>4.07</c:v>
                </c:pt>
                <c:pt idx="87">
                  <c:v>5.08</c:v>
                </c:pt>
                <c:pt idx="88">
                  <c:v>7.7200000000000006</c:v>
                </c:pt>
                <c:pt idx="89">
                  <c:v>10.600000000000001</c:v>
                </c:pt>
                <c:pt idx="90">
                  <c:v>17.66</c:v>
                </c:pt>
                <c:pt idx="91">
                  <c:v>5.28</c:v>
                </c:pt>
                <c:pt idx="92">
                  <c:v>5.6999999999999975</c:v>
                </c:pt>
                <c:pt idx="93">
                  <c:v>4.5599999999999996</c:v>
                </c:pt>
                <c:pt idx="94">
                  <c:v>7.1499999999999995</c:v>
                </c:pt>
                <c:pt idx="95">
                  <c:v>9.84</c:v>
                </c:pt>
                <c:pt idx="96">
                  <c:v>8.08</c:v>
                </c:pt>
                <c:pt idx="97">
                  <c:v>8.15</c:v>
                </c:pt>
                <c:pt idx="98">
                  <c:v>9.76</c:v>
                </c:pt>
                <c:pt idx="99">
                  <c:v>7.33</c:v>
                </c:pt>
                <c:pt idx="100">
                  <c:v>1.9</c:v>
                </c:pt>
                <c:pt idx="101">
                  <c:v>15.870000000000006</c:v>
                </c:pt>
                <c:pt idx="102">
                  <c:v>8.77</c:v>
                </c:pt>
                <c:pt idx="103">
                  <c:v>2.6799999999999997</c:v>
                </c:pt>
                <c:pt idx="104">
                  <c:v>0.56000000000000005</c:v>
                </c:pt>
                <c:pt idx="109">
                  <c:v>2.6799999999999997</c:v>
                </c:pt>
                <c:pt idx="110">
                  <c:v>3.06</c:v>
                </c:pt>
                <c:pt idx="111">
                  <c:v>11</c:v>
                </c:pt>
                <c:pt idx="112">
                  <c:v>4.38</c:v>
                </c:pt>
                <c:pt idx="113">
                  <c:v>14.16</c:v>
                </c:pt>
                <c:pt idx="114">
                  <c:v>2.4099999999999997</c:v>
                </c:pt>
                <c:pt idx="115">
                  <c:v>6.23</c:v>
                </c:pt>
                <c:pt idx="119">
                  <c:v>1.26</c:v>
                </c:pt>
                <c:pt idx="120">
                  <c:v>0.55000000000000004</c:v>
                </c:pt>
                <c:pt idx="121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690-41AD-A532-EBE9E8FDE724}"/>
            </c:ext>
          </c:extLst>
        </c:ser>
        <c:ser>
          <c:idx val="4"/>
          <c:order val="3"/>
          <c:tx>
            <c:strRef>
              <c:f>'OC+EC'!$F$2</c:f>
              <c:strCache>
                <c:ptCount val="1"/>
                <c:pt idx="0">
                  <c:v>2003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5"/>
            <c:spPr>
              <a:solidFill>
                <a:srgbClr val="00B050"/>
              </a:solidFill>
              <a:ln>
                <a:noFill/>
              </a:ln>
            </c:spPr>
          </c:marker>
          <c:cat>
            <c:numRef>
              <c:f>'OC+EC'!$B$4:$B$125</c:f>
              <c:numCache>
                <c:formatCode>General</c:formatCode>
                <c:ptCount val="122"/>
                <c:pt idx="0">
                  <c:v>1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13</c:v>
                </c:pt>
                <c:pt idx="5">
                  <c:v>16</c:v>
                </c:pt>
                <c:pt idx="6">
                  <c:v>19</c:v>
                </c:pt>
                <c:pt idx="7">
                  <c:v>22</c:v>
                </c:pt>
                <c:pt idx="8">
                  <c:v>25</c:v>
                </c:pt>
                <c:pt idx="9">
                  <c:v>28</c:v>
                </c:pt>
                <c:pt idx="10">
                  <c:v>31</c:v>
                </c:pt>
                <c:pt idx="11">
                  <c:v>34</c:v>
                </c:pt>
                <c:pt idx="12">
                  <c:v>37</c:v>
                </c:pt>
                <c:pt idx="13">
                  <c:v>40</c:v>
                </c:pt>
                <c:pt idx="14">
                  <c:v>43</c:v>
                </c:pt>
                <c:pt idx="15">
                  <c:v>46</c:v>
                </c:pt>
                <c:pt idx="16">
                  <c:v>49</c:v>
                </c:pt>
                <c:pt idx="17">
                  <c:v>52</c:v>
                </c:pt>
                <c:pt idx="18">
                  <c:v>55</c:v>
                </c:pt>
                <c:pt idx="19">
                  <c:v>58</c:v>
                </c:pt>
                <c:pt idx="20">
                  <c:v>61</c:v>
                </c:pt>
                <c:pt idx="21">
                  <c:v>64</c:v>
                </c:pt>
                <c:pt idx="22">
                  <c:v>67</c:v>
                </c:pt>
                <c:pt idx="23">
                  <c:v>70</c:v>
                </c:pt>
                <c:pt idx="24">
                  <c:v>73</c:v>
                </c:pt>
                <c:pt idx="25">
                  <c:v>76</c:v>
                </c:pt>
                <c:pt idx="26">
                  <c:v>79</c:v>
                </c:pt>
                <c:pt idx="27">
                  <c:v>82</c:v>
                </c:pt>
                <c:pt idx="28">
                  <c:v>85</c:v>
                </c:pt>
                <c:pt idx="29">
                  <c:v>88</c:v>
                </c:pt>
                <c:pt idx="30">
                  <c:v>91</c:v>
                </c:pt>
                <c:pt idx="31">
                  <c:v>94</c:v>
                </c:pt>
                <c:pt idx="32">
                  <c:v>97</c:v>
                </c:pt>
                <c:pt idx="33">
                  <c:v>100</c:v>
                </c:pt>
                <c:pt idx="34">
                  <c:v>103</c:v>
                </c:pt>
                <c:pt idx="35">
                  <c:v>106</c:v>
                </c:pt>
                <c:pt idx="36">
                  <c:v>109</c:v>
                </c:pt>
                <c:pt idx="37">
                  <c:v>112</c:v>
                </c:pt>
                <c:pt idx="38">
                  <c:v>115</c:v>
                </c:pt>
                <c:pt idx="39">
                  <c:v>118</c:v>
                </c:pt>
                <c:pt idx="40">
                  <c:v>121</c:v>
                </c:pt>
                <c:pt idx="41">
                  <c:v>124</c:v>
                </c:pt>
                <c:pt idx="42">
                  <c:v>127</c:v>
                </c:pt>
                <c:pt idx="43">
                  <c:v>130</c:v>
                </c:pt>
                <c:pt idx="44">
                  <c:v>133</c:v>
                </c:pt>
                <c:pt idx="45">
                  <c:v>136</c:v>
                </c:pt>
                <c:pt idx="46">
                  <c:v>139</c:v>
                </c:pt>
                <c:pt idx="47">
                  <c:v>142</c:v>
                </c:pt>
                <c:pt idx="48">
                  <c:v>145</c:v>
                </c:pt>
                <c:pt idx="49">
                  <c:v>148</c:v>
                </c:pt>
                <c:pt idx="50">
                  <c:v>151</c:v>
                </c:pt>
                <c:pt idx="51">
                  <c:v>154</c:v>
                </c:pt>
                <c:pt idx="52">
                  <c:v>157</c:v>
                </c:pt>
                <c:pt idx="53">
                  <c:v>160</c:v>
                </c:pt>
                <c:pt idx="54">
                  <c:v>163</c:v>
                </c:pt>
                <c:pt idx="55">
                  <c:v>166</c:v>
                </c:pt>
                <c:pt idx="56">
                  <c:v>169</c:v>
                </c:pt>
                <c:pt idx="57">
                  <c:v>172</c:v>
                </c:pt>
                <c:pt idx="58">
                  <c:v>175</c:v>
                </c:pt>
                <c:pt idx="59">
                  <c:v>178</c:v>
                </c:pt>
                <c:pt idx="60">
                  <c:v>181</c:v>
                </c:pt>
                <c:pt idx="61">
                  <c:v>184</c:v>
                </c:pt>
                <c:pt idx="62">
                  <c:v>187</c:v>
                </c:pt>
                <c:pt idx="63">
                  <c:v>190</c:v>
                </c:pt>
                <c:pt idx="64">
                  <c:v>193</c:v>
                </c:pt>
                <c:pt idx="65">
                  <c:v>196</c:v>
                </c:pt>
                <c:pt idx="66">
                  <c:v>199</c:v>
                </c:pt>
                <c:pt idx="67">
                  <c:v>202</c:v>
                </c:pt>
                <c:pt idx="68">
                  <c:v>205</c:v>
                </c:pt>
                <c:pt idx="69">
                  <c:v>208</c:v>
                </c:pt>
                <c:pt idx="70">
                  <c:v>211</c:v>
                </c:pt>
                <c:pt idx="71">
                  <c:v>214</c:v>
                </c:pt>
                <c:pt idx="72">
                  <c:v>217</c:v>
                </c:pt>
                <c:pt idx="73">
                  <c:v>220</c:v>
                </c:pt>
                <c:pt idx="74">
                  <c:v>223</c:v>
                </c:pt>
                <c:pt idx="75">
                  <c:v>226</c:v>
                </c:pt>
                <c:pt idx="76">
                  <c:v>229</c:v>
                </c:pt>
                <c:pt idx="77">
                  <c:v>232</c:v>
                </c:pt>
                <c:pt idx="78">
                  <c:v>235</c:v>
                </c:pt>
                <c:pt idx="79">
                  <c:v>238</c:v>
                </c:pt>
                <c:pt idx="80">
                  <c:v>241</c:v>
                </c:pt>
                <c:pt idx="81">
                  <c:v>244</c:v>
                </c:pt>
                <c:pt idx="82">
                  <c:v>247</c:v>
                </c:pt>
                <c:pt idx="83">
                  <c:v>250</c:v>
                </c:pt>
                <c:pt idx="84">
                  <c:v>253</c:v>
                </c:pt>
                <c:pt idx="85">
                  <c:v>256</c:v>
                </c:pt>
                <c:pt idx="86">
                  <c:v>259</c:v>
                </c:pt>
                <c:pt idx="87">
                  <c:v>262</c:v>
                </c:pt>
                <c:pt idx="88">
                  <c:v>265</c:v>
                </c:pt>
                <c:pt idx="89">
                  <c:v>268</c:v>
                </c:pt>
                <c:pt idx="90">
                  <c:v>271</c:v>
                </c:pt>
                <c:pt idx="91">
                  <c:v>274</c:v>
                </c:pt>
                <c:pt idx="92">
                  <c:v>277</c:v>
                </c:pt>
                <c:pt idx="93">
                  <c:v>280</c:v>
                </c:pt>
                <c:pt idx="94">
                  <c:v>283</c:v>
                </c:pt>
                <c:pt idx="95">
                  <c:v>286</c:v>
                </c:pt>
                <c:pt idx="96">
                  <c:v>289</c:v>
                </c:pt>
                <c:pt idx="97">
                  <c:v>292</c:v>
                </c:pt>
                <c:pt idx="98">
                  <c:v>295</c:v>
                </c:pt>
                <c:pt idx="99">
                  <c:v>298</c:v>
                </c:pt>
                <c:pt idx="100">
                  <c:v>301</c:v>
                </c:pt>
                <c:pt idx="101">
                  <c:v>304</c:v>
                </c:pt>
                <c:pt idx="102">
                  <c:v>307</c:v>
                </c:pt>
                <c:pt idx="103">
                  <c:v>310</c:v>
                </c:pt>
                <c:pt idx="104">
                  <c:v>313</c:v>
                </c:pt>
                <c:pt idx="105">
                  <c:v>316</c:v>
                </c:pt>
                <c:pt idx="106">
                  <c:v>319</c:v>
                </c:pt>
                <c:pt idx="107">
                  <c:v>322</c:v>
                </c:pt>
                <c:pt idx="108">
                  <c:v>325</c:v>
                </c:pt>
                <c:pt idx="109">
                  <c:v>328</c:v>
                </c:pt>
                <c:pt idx="110">
                  <c:v>331</c:v>
                </c:pt>
                <c:pt idx="111">
                  <c:v>334</c:v>
                </c:pt>
                <c:pt idx="112">
                  <c:v>337</c:v>
                </c:pt>
                <c:pt idx="113">
                  <c:v>340</c:v>
                </c:pt>
                <c:pt idx="114">
                  <c:v>343</c:v>
                </c:pt>
                <c:pt idx="115">
                  <c:v>346</c:v>
                </c:pt>
                <c:pt idx="116">
                  <c:v>349</c:v>
                </c:pt>
                <c:pt idx="117">
                  <c:v>352</c:v>
                </c:pt>
                <c:pt idx="118">
                  <c:v>355</c:v>
                </c:pt>
                <c:pt idx="119">
                  <c:v>358</c:v>
                </c:pt>
                <c:pt idx="120">
                  <c:v>361</c:v>
                </c:pt>
                <c:pt idx="121">
                  <c:v>364</c:v>
                </c:pt>
              </c:numCache>
            </c:numRef>
          </c:cat>
          <c:val>
            <c:numRef>
              <c:f>'OC+EC'!$F$4:$F$125</c:f>
              <c:numCache>
                <c:formatCode>General</c:formatCode>
                <c:ptCount val="122"/>
                <c:pt idx="0">
                  <c:v>1.02</c:v>
                </c:pt>
                <c:pt idx="1">
                  <c:v>1.3</c:v>
                </c:pt>
                <c:pt idx="2">
                  <c:v>4.55</c:v>
                </c:pt>
                <c:pt idx="3">
                  <c:v>0.58000000000000063</c:v>
                </c:pt>
                <c:pt idx="4">
                  <c:v>0.82000000000000062</c:v>
                </c:pt>
                <c:pt idx="5">
                  <c:v>2.4299999999999997</c:v>
                </c:pt>
                <c:pt idx="6">
                  <c:v>0.79</c:v>
                </c:pt>
                <c:pt idx="7">
                  <c:v>0.76000000000000056</c:v>
                </c:pt>
                <c:pt idx="8">
                  <c:v>1.0699999999999987</c:v>
                </c:pt>
                <c:pt idx="9">
                  <c:v>0.84000000000000052</c:v>
                </c:pt>
                <c:pt idx="10">
                  <c:v>1.62</c:v>
                </c:pt>
                <c:pt idx="11">
                  <c:v>1.28</c:v>
                </c:pt>
                <c:pt idx="12">
                  <c:v>1.7000000000000013</c:v>
                </c:pt>
                <c:pt idx="14">
                  <c:v>2.3899999999999997</c:v>
                </c:pt>
                <c:pt idx="15">
                  <c:v>1.2</c:v>
                </c:pt>
                <c:pt idx="16">
                  <c:v>1.1900000000000011</c:v>
                </c:pt>
                <c:pt idx="17">
                  <c:v>2.5299999999999998</c:v>
                </c:pt>
                <c:pt idx="18">
                  <c:v>3.56</c:v>
                </c:pt>
                <c:pt idx="20">
                  <c:v>3.56</c:v>
                </c:pt>
                <c:pt idx="21">
                  <c:v>2.58</c:v>
                </c:pt>
                <c:pt idx="22">
                  <c:v>6.6599999999999975</c:v>
                </c:pt>
                <c:pt idx="23">
                  <c:v>3.71</c:v>
                </c:pt>
                <c:pt idx="24">
                  <c:v>3.4699999999999998</c:v>
                </c:pt>
                <c:pt idx="25">
                  <c:v>0.44000000000000028</c:v>
                </c:pt>
                <c:pt idx="26">
                  <c:v>2</c:v>
                </c:pt>
                <c:pt idx="27">
                  <c:v>2.04</c:v>
                </c:pt>
                <c:pt idx="28">
                  <c:v>1.6099999999999988</c:v>
                </c:pt>
                <c:pt idx="29">
                  <c:v>2.0500000000000003</c:v>
                </c:pt>
                <c:pt idx="30">
                  <c:v>7.33</c:v>
                </c:pt>
                <c:pt idx="31">
                  <c:v>0.67000000000000082</c:v>
                </c:pt>
                <c:pt idx="32">
                  <c:v>0.56000000000000005</c:v>
                </c:pt>
                <c:pt idx="33">
                  <c:v>5.76</c:v>
                </c:pt>
                <c:pt idx="34">
                  <c:v>1.51</c:v>
                </c:pt>
                <c:pt idx="35">
                  <c:v>1.2000000000000002</c:v>
                </c:pt>
                <c:pt idx="37">
                  <c:v>4.8099999999999996</c:v>
                </c:pt>
                <c:pt idx="38">
                  <c:v>0.91999999999999993</c:v>
                </c:pt>
                <c:pt idx="39">
                  <c:v>2.3199999999999976</c:v>
                </c:pt>
                <c:pt idx="40">
                  <c:v>1.51</c:v>
                </c:pt>
                <c:pt idx="41">
                  <c:v>0.49000000000000027</c:v>
                </c:pt>
                <c:pt idx="42">
                  <c:v>6.48</c:v>
                </c:pt>
                <c:pt idx="43">
                  <c:v>3.4299999999999997</c:v>
                </c:pt>
                <c:pt idx="44">
                  <c:v>7.58</c:v>
                </c:pt>
                <c:pt idx="45">
                  <c:v>16.62</c:v>
                </c:pt>
                <c:pt idx="46">
                  <c:v>7.3599999999999985</c:v>
                </c:pt>
                <c:pt idx="47">
                  <c:v>12.229999999999999</c:v>
                </c:pt>
                <c:pt idx="48">
                  <c:v>19.119999999999997</c:v>
                </c:pt>
                <c:pt idx="49">
                  <c:v>8.27</c:v>
                </c:pt>
                <c:pt idx="50">
                  <c:v>10.68</c:v>
                </c:pt>
                <c:pt idx="51">
                  <c:v>34.07</c:v>
                </c:pt>
                <c:pt idx="52">
                  <c:v>16.8</c:v>
                </c:pt>
                <c:pt idx="53">
                  <c:v>22.72</c:v>
                </c:pt>
                <c:pt idx="54">
                  <c:v>15.89</c:v>
                </c:pt>
                <c:pt idx="55">
                  <c:v>9.4700000000000042</c:v>
                </c:pt>
                <c:pt idx="56">
                  <c:v>22.77</c:v>
                </c:pt>
                <c:pt idx="57">
                  <c:v>12.219999999999999</c:v>
                </c:pt>
                <c:pt idx="58">
                  <c:v>4.0199999999999996</c:v>
                </c:pt>
                <c:pt idx="59">
                  <c:v>9.120000000000001</c:v>
                </c:pt>
                <c:pt idx="60">
                  <c:v>9.44</c:v>
                </c:pt>
                <c:pt idx="61">
                  <c:v>5.37</c:v>
                </c:pt>
                <c:pt idx="62">
                  <c:v>11.02</c:v>
                </c:pt>
                <c:pt idx="63">
                  <c:v>6.75</c:v>
                </c:pt>
                <c:pt idx="64">
                  <c:v>6.9099999999999993</c:v>
                </c:pt>
                <c:pt idx="65">
                  <c:v>7.45</c:v>
                </c:pt>
                <c:pt idx="66">
                  <c:v>6.9899999999999993</c:v>
                </c:pt>
                <c:pt idx="67">
                  <c:v>22.02</c:v>
                </c:pt>
                <c:pt idx="68">
                  <c:v>33.190000000000012</c:v>
                </c:pt>
                <c:pt idx="69">
                  <c:v>11.17</c:v>
                </c:pt>
                <c:pt idx="70">
                  <c:v>20.479999999999986</c:v>
                </c:pt>
                <c:pt idx="71">
                  <c:v>17.439999999999987</c:v>
                </c:pt>
                <c:pt idx="72">
                  <c:v>10.58</c:v>
                </c:pt>
                <c:pt idx="73">
                  <c:v>7.85</c:v>
                </c:pt>
                <c:pt idx="74">
                  <c:v>4.41</c:v>
                </c:pt>
                <c:pt idx="75">
                  <c:v>12.64</c:v>
                </c:pt>
                <c:pt idx="76">
                  <c:v>12.860000000000008</c:v>
                </c:pt>
                <c:pt idx="77">
                  <c:v>11.53</c:v>
                </c:pt>
                <c:pt idx="78">
                  <c:v>6.35</c:v>
                </c:pt>
                <c:pt idx="79">
                  <c:v>5.17</c:v>
                </c:pt>
                <c:pt idx="80">
                  <c:v>5.4</c:v>
                </c:pt>
                <c:pt idx="81">
                  <c:v>17.02</c:v>
                </c:pt>
                <c:pt idx="82">
                  <c:v>9.6399999999999988</c:v>
                </c:pt>
                <c:pt idx="83">
                  <c:v>4.67</c:v>
                </c:pt>
                <c:pt idx="84">
                  <c:v>17.41</c:v>
                </c:pt>
                <c:pt idx="85">
                  <c:v>2.77</c:v>
                </c:pt>
                <c:pt idx="86">
                  <c:v>32.74</c:v>
                </c:pt>
                <c:pt idx="87">
                  <c:v>4.63</c:v>
                </c:pt>
                <c:pt idx="88">
                  <c:v>9.82</c:v>
                </c:pt>
                <c:pt idx="89">
                  <c:v>31.150000000000016</c:v>
                </c:pt>
                <c:pt idx="90">
                  <c:v>14.91</c:v>
                </c:pt>
                <c:pt idx="91">
                  <c:v>19.100000000000001</c:v>
                </c:pt>
                <c:pt idx="92">
                  <c:v>11.5</c:v>
                </c:pt>
                <c:pt idx="93">
                  <c:v>10.63</c:v>
                </c:pt>
                <c:pt idx="94">
                  <c:v>9.2399999999999984</c:v>
                </c:pt>
                <c:pt idx="95">
                  <c:v>1.84</c:v>
                </c:pt>
                <c:pt idx="96">
                  <c:v>4.95</c:v>
                </c:pt>
                <c:pt idx="97">
                  <c:v>4.33</c:v>
                </c:pt>
                <c:pt idx="98">
                  <c:v>2.25</c:v>
                </c:pt>
                <c:pt idx="99">
                  <c:v>1.8800000000000001</c:v>
                </c:pt>
                <c:pt idx="100">
                  <c:v>2.3299999999999987</c:v>
                </c:pt>
                <c:pt idx="101">
                  <c:v>1.4500000000000002</c:v>
                </c:pt>
                <c:pt idx="102">
                  <c:v>4.6400000000000006</c:v>
                </c:pt>
                <c:pt idx="103">
                  <c:v>28.65000000000002</c:v>
                </c:pt>
                <c:pt idx="104">
                  <c:v>6.54</c:v>
                </c:pt>
                <c:pt idx="105">
                  <c:v>13.08</c:v>
                </c:pt>
                <c:pt idx="106">
                  <c:v>4.87</c:v>
                </c:pt>
                <c:pt idx="107">
                  <c:v>2.8899999999999997</c:v>
                </c:pt>
                <c:pt idx="108">
                  <c:v>10.030000000000001</c:v>
                </c:pt>
                <c:pt idx="109">
                  <c:v>5.56</c:v>
                </c:pt>
                <c:pt idx="110">
                  <c:v>3.7199999999999998</c:v>
                </c:pt>
                <c:pt idx="111">
                  <c:v>1.7000000000000013</c:v>
                </c:pt>
                <c:pt idx="112">
                  <c:v>1.44</c:v>
                </c:pt>
                <c:pt idx="113">
                  <c:v>0.34000000000000041</c:v>
                </c:pt>
                <c:pt idx="114">
                  <c:v>1.1200000000000001</c:v>
                </c:pt>
                <c:pt idx="115">
                  <c:v>2.5</c:v>
                </c:pt>
                <c:pt idx="116">
                  <c:v>0.3300000000000004</c:v>
                </c:pt>
                <c:pt idx="117">
                  <c:v>0.74000000000000055</c:v>
                </c:pt>
                <c:pt idx="118">
                  <c:v>1.6400000000000001</c:v>
                </c:pt>
                <c:pt idx="119">
                  <c:v>0.97</c:v>
                </c:pt>
                <c:pt idx="120">
                  <c:v>2.2400000000000002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690-41AD-A532-EBE9E8FDE724}"/>
            </c:ext>
          </c:extLst>
        </c:ser>
        <c:ser>
          <c:idx val="5"/>
          <c:order val="4"/>
          <c:tx>
            <c:strRef>
              <c:f>'OC+EC'!$G$2</c:f>
              <c:strCache>
                <c:ptCount val="1"/>
                <c:pt idx="0">
                  <c:v>2004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5"/>
            <c:spPr>
              <a:solidFill>
                <a:srgbClr val="00B050"/>
              </a:solidFill>
              <a:ln>
                <a:noFill/>
              </a:ln>
            </c:spPr>
          </c:marker>
          <c:cat>
            <c:numRef>
              <c:f>'OC+EC'!$B$4:$B$125</c:f>
              <c:numCache>
                <c:formatCode>General</c:formatCode>
                <c:ptCount val="122"/>
                <c:pt idx="0">
                  <c:v>1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13</c:v>
                </c:pt>
                <c:pt idx="5">
                  <c:v>16</c:v>
                </c:pt>
                <c:pt idx="6">
                  <c:v>19</c:v>
                </c:pt>
                <c:pt idx="7">
                  <c:v>22</c:v>
                </c:pt>
                <c:pt idx="8">
                  <c:v>25</c:v>
                </c:pt>
                <c:pt idx="9">
                  <c:v>28</c:v>
                </c:pt>
                <c:pt idx="10">
                  <c:v>31</c:v>
                </c:pt>
                <c:pt idx="11">
                  <c:v>34</c:v>
                </c:pt>
                <c:pt idx="12">
                  <c:v>37</c:v>
                </c:pt>
                <c:pt idx="13">
                  <c:v>40</c:v>
                </c:pt>
                <c:pt idx="14">
                  <c:v>43</c:v>
                </c:pt>
                <c:pt idx="15">
                  <c:v>46</c:v>
                </c:pt>
                <c:pt idx="16">
                  <c:v>49</c:v>
                </c:pt>
                <c:pt idx="17">
                  <c:v>52</c:v>
                </c:pt>
                <c:pt idx="18">
                  <c:v>55</c:v>
                </c:pt>
                <c:pt idx="19">
                  <c:v>58</c:v>
                </c:pt>
                <c:pt idx="20">
                  <c:v>61</c:v>
                </c:pt>
                <c:pt idx="21">
                  <c:v>64</c:v>
                </c:pt>
                <c:pt idx="22">
                  <c:v>67</c:v>
                </c:pt>
                <c:pt idx="23">
                  <c:v>70</c:v>
                </c:pt>
                <c:pt idx="24">
                  <c:v>73</c:v>
                </c:pt>
                <c:pt idx="25">
                  <c:v>76</c:v>
                </c:pt>
                <c:pt idx="26">
                  <c:v>79</c:v>
                </c:pt>
                <c:pt idx="27">
                  <c:v>82</c:v>
                </c:pt>
                <c:pt idx="28">
                  <c:v>85</c:v>
                </c:pt>
                <c:pt idx="29">
                  <c:v>88</c:v>
                </c:pt>
                <c:pt idx="30">
                  <c:v>91</c:v>
                </c:pt>
                <c:pt idx="31">
                  <c:v>94</c:v>
                </c:pt>
                <c:pt idx="32">
                  <c:v>97</c:v>
                </c:pt>
                <c:pt idx="33">
                  <c:v>100</c:v>
                </c:pt>
                <c:pt idx="34">
                  <c:v>103</c:v>
                </c:pt>
                <c:pt idx="35">
                  <c:v>106</c:v>
                </c:pt>
                <c:pt idx="36">
                  <c:v>109</c:v>
                </c:pt>
                <c:pt idx="37">
                  <c:v>112</c:v>
                </c:pt>
                <c:pt idx="38">
                  <c:v>115</c:v>
                </c:pt>
                <c:pt idx="39">
                  <c:v>118</c:v>
                </c:pt>
                <c:pt idx="40">
                  <c:v>121</c:v>
                </c:pt>
                <c:pt idx="41">
                  <c:v>124</c:v>
                </c:pt>
                <c:pt idx="42">
                  <c:v>127</c:v>
                </c:pt>
                <c:pt idx="43">
                  <c:v>130</c:v>
                </c:pt>
                <c:pt idx="44">
                  <c:v>133</c:v>
                </c:pt>
                <c:pt idx="45">
                  <c:v>136</c:v>
                </c:pt>
                <c:pt idx="46">
                  <c:v>139</c:v>
                </c:pt>
                <c:pt idx="47">
                  <c:v>142</c:v>
                </c:pt>
                <c:pt idx="48">
                  <c:v>145</c:v>
                </c:pt>
                <c:pt idx="49">
                  <c:v>148</c:v>
                </c:pt>
                <c:pt idx="50">
                  <c:v>151</c:v>
                </c:pt>
                <c:pt idx="51">
                  <c:v>154</c:v>
                </c:pt>
                <c:pt idx="52">
                  <c:v>157</c:v>
                </c:pt>
                <c:pt idx="53">
                  <c:v>160</c:v>
                </c:pt>
                <c:pt idx="54">
                  <c:v>163</c:v>
                </c:pt>
                <c:pt idx="55">
                  <c:v>166</c:v>
                </c:pt>
                <c:pt idx="56">
                  <c:v>169</c:v>
                </c:pt>
                <c:pt idx="57">
                  <c:v>172</c:v>
                </c:pt>
                <c:pt idx="58">
                  <c:v>175</c:v>
                </c:pt>
                <c:pt idx="59">
                  <c:v>178</c:v>
                </c:pt>
                <c:pt idx="60">
                  <c:v>181</c:v>
                </c:pt>
                <c:pt idx="61">
                  <c:v>184</c:v>
                </c:pt>
                <c:pt idx="62">
                  <c:v>187</c:v>
                </c:pt>
                <c:pt idx="63">
                  <c:v>190</c:v>
                </c:pt>
                <c:pt idx="64">
                  <c:v>193</c:v>
                </c:pt>
                <c:pt idx="65">
                  <c:v>196</c:v>
                </c:pt>
                <c:pt idx="66">
                  <c:v>199</c:v>
                </c:pt>
                <c:pt idx="67">
                  <c:v>202</c:v>
                </c:pt>
                <c:pt idx="68">
                  <c:v>205</c:v>
                </c:pt>
                <c:pt idx="69">
                  <c:v>208</c:v>
                </c:pt>
                <c:pt idx="70">
                  <c:v>211</c:v>
                </c:pt>
                <c:pt idx="71">
                  <c:v>214</c:v>
                </c:pt>
                <c:pt idx="72">
                  <c:v>217</c:v>
                </c:pt>
                <c:pt idx="73">
                  <c:v>220</c:v>
                </c:pt>
                <c:pt idx="74">
                  <c:v>223</c:v>
                </c:pt>
                <c:pt idx="75">
                  <c:v>226</c:v>
                </c:pt>
                <c:pt idx="76">
                  <c:v>229</c:v>
                </c:pt>
                <c:pt idx="77">
                  <c:v>232</c:v>
                </c:pt>
                <c:pt idx="78">
                  <c:v>235</c:v>
                </c:pt>
                <c:pt idx="79">
                  <c:v>238</c:v>
                </c:pt>
                <c:pt idx="80">
                  <c:v>241</c:v>
                </c:pt>
                <c:pt idx="81">
                  <c:v>244</c:v>
                </c:pt>
                <c:pt idx="82">
                  <c:v>247</c:v>
                </c:pt>
                <c:pt idx="83">
                  <c:v>250</c:v>
                </c:pt>
                <c:pt idx="84">
                  <c:v>253</c:v>
                </c:pt>
                <c:pt idx="85">
                  <c:v>256</c:v>
                </c:pt>
                <c:pt idx="86">
                  <c:v>259</c:v>
                </c:pt>
                <c:pt idx="87">
                  <c:v>262</c:v>
                </c:pt>
                <c:pt idx="88">
                  <c:v>265</c:v>
                </c:pt>
                <c:pt idx="89">
                  <c:v>268</c:v>
                </c:pt>
                <c:pt idx="90">
                  <c:v>271</c:v>
                </c:pt>
                <c:pt idx="91">
                  <c:v>274</c:v>
                </c:pt>
                <c:pt idx="92">
                  <c:v>277</c:v>
                </c:pt>
                <c:pt idx="93">
                  <c:v>280</c:v>
                </c:pt>
                <c:pt idx="94">
                  <c:v>283</c:v>
                </c:pt>
                <c:pt idx="95">
                  <c:v>286</c:v>
                </c:pt>
                <c:pt idx="96">
                  <c:v>289</c:v>
                </c:pt>
                <c:pt idx="97">
                  <c:v>292</c:v>
                </c:pt>
                <c:pt idx="98">
                  <c:v>295</c:v>
                </c:pt>
                <c:pt idx="99">
                  <c:v>298</c:v>
                </c:pt>
                <c:pt idx="100">
                  <c:v>301</c:v>
                </c:pt>
                <c:pt idx="101">
                  <c:v>304</c:v>
                </c:pt>
                <c:pt idx="102">
                  <c:v>307</c:v>
                </c:pt>
                <c:pt idx="103">
                  <c:v>310</c:v>
                </c:pt>
                <c:pt idx="104">
                  <c:v>313</c:v>
                </c:pt>
                <c:pt idx="105">
                  <c:v>316</c:v>
                </c:pt>
                <c:pt idx="106">
                  <c:v>319</c:v>
                </c:pt>
                <c:pt idx="107">
                  <c:v>322</c:v>
                </c:pt>
                <c:pt idx="108">
                  <c:v>325</c:v>
                </c:pt>
                <c:pt idx="109">
                  <c:v>328</c:v>
                </c:pt>
                <c:pt idx="110">
                  <c:v>331</c:v>
                </c:pt>
                <c:pt idx="111">
                  <c:v>334</c:v>
                </c:pt>
                <c:pt idx="112">
                  <c:v>337</c:v>
                </c:pt>
                <c:pt idx="113">
                  <c:v>340</c:v>
                </c:pt>
                <c:pt idx="114">
                  <c:v>343</c:v>
                </c:pt>
                <c:pt idx="115">
                  <c:v>346</c:v>
                </c:pt>
                <c:pt idx="116">
                  <c:v>349</c:v>
                </c:pt>
                <c:pt idx="117">
                  <c:v>352</c:v>
                </c:pt>
                <c:pt idx="118">
                  <c:v>355</c:v>
                </c:pt>
                <c:pt idx="119">
                  <c:v>358</c:v>
                </c:pt>
                <c:pt idx="120">
                  <c:v>361</c:v>
                </c:pt>
                <c:pt idx="121">
                  <c:v>364</c:v>
                </c:pt>
              </c:numCache>
            </c:numRef>
          </c:cat>
          <c:val>
            <c:numRef>
              <c:f>'OC+EC'!$G$4:$G$125</c:f>
              <c:numCache>
                <c:formatCode>General</c:formatCode>
                <c:ptCount val="122"/>
                <c:pt idx="2">
                  <c:v>0.95000000000000051</c:v>
                </c:pt>
                <c:pt idx="3">
                  <c:v>1.680000000000001</c:v>
                </c:pt>
                <c:pt idx="4">
                  <c:v>2.3199999999999976</c:v>
                </c:pt>
                <c:pt idx="5">
                  <c:v>1.6900000000000011</c:v>
                </c:pt>
                <c:pt idx="6">
                  <c:v>1.44</c:v>
                </c:pt>
                <c:pt idx="7">
                  <c:v>1.1600000000000001</c:v>
                </c:pt>
                <c:pt idx="8">
                  <c:v>0.89000000000000046</c:v>
                </c:pt>
                <c:pt idx="10">
                  <c:v>1.24</c:v>
                </c:pt>
                <c:pt idx="11">
                  <c:v>1.1200000000000001</c:v>
                </c:pt>
                <c:pt idx="12">
                  <c:v>1.31</c:v>
                </c:pt>
                <c:pt idx="13">
                  <c:v>1.46</c:v>
                </c:pt>
                <c:pt idx="14">
                  <c:v>2.09</c:v>
                </c:pt>
                <c:pt idx="15">
                  <c:v>2.11</c:v>
                </c:pt>
                <c:pt idx="16">
                  <c:v>0.15000000000000013</c:v>
                </c:pt>
                <c:pt idx="17">
                  <c:v>3.77</c:v>
                </c:pt>
                <c:pt idx="18">
                  <c:v>1.98</c:v>
                </c:pt>
                <c:pt idx="19">
                  <c:v>0.46</c:v>
                </c:pt>
                <c:pt idx="20">
                  <c:v>0.31000000000000028</c:v>
                </c:pt>
                <c:pt idx="21">
                  <c:v>0.96000000000000063</c:v>
                </c:pt>
                <c:pt idx="22">
                  <c:v>1.6300000000000001</c:v>
                </c:pt>
                <c:pt idx="23">
                  <c:v>2.92</c:v>
                </c:pt>
                <c:pt idx="24">
                  <c:v>6.04</c:v>
                </c:pt>
                <c:pt idx="25">
                  <c:v>3.0999999999999988</c:v>
                </c:pt>
                <c:pt idx="26">
                  <c:v>9.02</c:v>
                </c:pt>
                <c:pt idx="27">
                  <c:v>11.360000000000008</c:v>
                </c:pt>
                <c:pt idx="28">
                  <c:v>1.1900000000000011</c:v>
                </c:pt>
                <c:pt idx="29">
                  <c:v>3.51</c:v>
                </c:pt>
                <c:pt idx="31">
                  <c:v>5.71</c:v>
                </c:pt>
                <c:pt idx="32">
                  <c:v>8.43</c:v>
                </c:pt>
                <c:pt idx="33">
                  <c:v>17.57</c:v>
                </c:pt>
                <c:pt idx="34">
                  <c:v>5.57</c:v>
                </c:pt>
                <c:pt idx="35">
                  <c:v>1.92</c:v>
                </c:pt>
                <c:pt idx="36">
                  <c:v>1</c:v>
                </c:pt>
                <c:pt idx="37">
                  <c:v>0.70000000000000062</c:v>
                </c:pt>
                <c:pt idx="38">
                  <c:v>4.25</c:v>
                </c:pt>
                <c:pt idx="39">
                  <c:v>7.8100000000000005</c:v>
                </c:pt>
                <c:pt idx="40">
                  <c:v>6.5100000000000007</c:v>
                </c:pt>
                <c:pt idx="41">
                  <c:v>6.9300000000000024</c:v>
                </c:pt>
                <c:pt idx="47">
                  <c:v>6.6099999999999985</c:v>
                </c:pt>
                <c:pt idx="48">
                  <c:v>4.22</c:v>
                </c:pt>
                <c:pt idx="49">
                  <c:v>9.9700000000000042</c:v>
                </c:pt>
                <c:pt idx="50">
                  <c:v>6.1400000000000006</c:v>
                </c:pt>
                <c:pt idx="51">
                  <c:v>7.29</c:v>
                </c:pt>
                <c:pt idx="52">
                  <c:v>2292.19</c:v>
                </c:pt>
                <c:pt idx="53">
                  <c:v>11.88</c:v>
                </c:pt>
                <c:pt idx="54">
                  <c:v>24.72</c:v>
                </c:pt>
                <c:pt idx="55">
                  <c:v>6.3699999999999966</c:v>
                </c:pt>
                <c:pt idx="56">
                  <c:v>12.89</c:v>
                </c:pt>
                <c:pt idx="57">
                  <c:v>13.4</c:v>
                </c:pt>
                <c:pt idx="58">
                  <c:v>12.03</c:v>
                </c:pt>
                <c:pt idx="59">
                  <c:v>7.7299999999999995</c:v>
                </c:pt>
                <c:pt idx="60">
                  <c:v>14.950000000000006</c:v>
                </c:pt>
                <c:pt idx="61">
                  <c:v>16.53</c:v>
                </c:pt>
                <c:pt idx="62">
                  <c:v>13.09</c:v>
                </c:pt>
                <c:pt idx="63">
                  <c:v>14.560000000000002</c:v>
                </c:pt>
                <c:pt idx="64">
                  <c:v>8.4</c:v>
                </c:pt>
                <c:pt idx="65">
                  <c:v>4.59</c:v>
                </c:pt>
                <c:pt idx="66">
                  <c:v>8.620000000000001</c:v>
                </c:pt>
                <c:pt idx="67">
                  <c:v>5.01</c:v>
                </c:pt>
                <c:pt idx="68">
                  <c:v>17.53</c:v>
                </c:pt>
                <c:pt idx="69">
                  <c:v>9.61</c:v>
                </c:pt>
                <c:pt idx="70">
                  <c:v>15.54</c:v>
                </c:pt>
                <c:pt idx="71">
                  <c:v>8.92</c:v>
                </c:pt>
                <c:pt idx="72">
                  <c:v>12.94</c:v>
                </c:pt>
                <c:pt idx="73">
                  <c:v>5.7</c:v>
                </c:pt>
                <c:pt idx="74">
                  <c:v>10.82</c:v>
                </c:pt>
                <c:pt idx="75">
                  <c:v>20.779999999999987</c:v>
                </c:pt>
                <c:pt idx="76">
                  <c:v>22.43</c:v>
                </c:pt>
                <c:pt idx="77">
                  <c:v>23.419999999999987</c:v>
                </c:pt>
                <c:pt idx="78">
                  <c:v>4.59</c:v>
                </c:pt>
                <c:pt idx="79">
                  <c:v>3.71</c:v>
                </c:pt>
                <c:pt idx="80">
                  <c:v>4.3499999999999996</c:v>
                </c:pt>
                <c:pt idx="81">
                  <c:v>4.25</c:v>
                </c:pt>
                <c:pt idx="82">
                  <c:v>4.0600000000000005</c:v>
                </c:pt>
                <c:pt idx="83">
                  <c:v>39.370000000000005</c:v>
                </c:pt>
                <c:pt idx="84">
                  <c:v>9.7900000000000009</c:v>
                </c:pt>
                <c:pt idx="85">
                  <c:v>5.76</c:v>
                </c:pt>
                <c:pt idx="86">
                  <c:v>3.2199999999999998</c:v>
                </c:pt>
                <c:pt idx="87">
                  <c:v>0.72000000000000053</c:v>
                </c:pt>
                <c:pt idx="88">
                  <c:v>2.1800000000000002</c:v>
                </c:pt>
                <c:pt idx="89">
                  <c:v>6.3999999999999995</c:v>
                </c:pt>
                <c:pt idx="90">
                  <c:v>5.6499999999999995</c:v>
                </c:pt>
                <c:pt idx="91">
                  <c:v>16.32</c:v>
                </c:pt>
                <c:pt idx="92">
                  <c:v>9.129999999999999</c:v>
                </c:pt>
                <c:pt idx="93">
                  <c:v>7.1099999999999985</c:v>
                </c:pt>
                <c:pt idx="94">
                  <c:v>3.8699999999999997</c:v>
                </c:pt>
                <c:pt idx="95">
                  <c:v>3.46</c:v>
                </c:pt>
                <c:pt idx="96">
                  <c:v>4.41</c:v>
                </c:pt>
                <c:pt idx="98">
                  <c:v>10.130000000000001</c:v>
                </c:pt>
                <c:pt idx="99">
                  <c:v>8.120000000000001</c:v>
                </c:pt>
                <c:pt idx="100">
                  <c:v>18.029999999999987</c:v>
                </c:pt>
                <c:pt idx="101">
                  <c:v>5.7700000000000014</c:v>
                </c:pt>
                <c:pt idx="102">
                  <c:v>7.08</c:v>
                </c:pt>
                <c:pt idx="103">
                  <c:v>3.46</c:v>
                </c:pt>
                <c:pt idx="104">
                  <c:v>11.129999999999999</c:v>
                </c:pt>
                <c:pt idx="105">
                  <c:v>3.1500000000000004</c:v>
                </c:pt>
                <c:pt idx="106">
                  <c:v>2.46</c:v>
                </c:pt>
                <c:pt idx="107">
                  <c:v>3.8</c:v>
                </c:pt>
                <c:pt idx="108">
                  <c:v>2.09</c:v>
                </c:pt>
                <c:pt idx="109">
                  <c:v>4.49</c:v>
                </c:pt>
                <c:pt idx="110">
                  <c:v>1.1400000000000001</c:v>
                </c:pt>
                <c:pt idx="111">
                  <c:v>1.26</c:v>
                </c:pt>
                <c:pt idx="112">
                  <c:v>0.9400000000000005</c:v>
                </c:pt>
                <c:pt idx="113">
                  <c:v>6.68</c:v>
                </c:pt>
                <c:pt idx="114">
                  <c:v>0.82000000000000062</c:v>
                </c:pt>
                <c:pt idx="115">
                  <c:v>1.01</c:v>
                </c:pt>
                <c:pt idx="116">
                  <c:v>1.27</c:v>
                </c:pt>
                <c:pt idx="117">
                  <c:v>0.59000000000000052</c:v>
                </c:pt>
                <c:pt idx="118">
                  <c:v>2.8200000000000003</c:v>
                </c:pt>
                <c:pt idx="119">
                  <c:v>1.06</c:v>
                </c:pt>
                <c:pt idx="120">
                  <c:v>2.2599999999999998</c:v>
                </c:pt>
                <c:pt idx="121">
                  <c:v>12.12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690-41AD-A532-EBE9E8FDE724}"/>
            </c:ext>
          </c:extLst>
        </c:ser>
        <c:ser>
          <c:idx val="6"/>
          <c:order val="5"/>
          <c:tx>
            <c:strRef>
              <c:f>'OC+EC'!$H$2</c:f>
              <c:strCache>
                <c:ptCount val="1"/>
                <c:pt idx="0">
                  <c:v>2005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5"/>
            <c:spPr>
              <a:solidFill>
                <a:srgbClr val="00B050"/>
              </a:solidFill>
              <a:ln>
                <a:noFill/>
              </a:ln>
            </c:spPr>
          </c:marker>
          <c:cat>
            <c:numRef>
              <c:f>'OC+EC'!$B$4:$B$125</c:f>
              <c:numCache>
                <c:formatCode>General</c:formatCode>
                <c:ptCount val="122"/>
                <c:pt idx="0">
                  <c:v>1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13</c:v>
                </c:pt>
                <c:pt idx="5">
                  <c:v>16</c:v>
                </c:pt>
                <c:pt idx="6">
                  <c:v>19</c:v>
                </c:pt>
                <c:pt idx="7">
                  <c:v>22</c:v>
                </c:pt>
                <c:pt idx="8">
                  <c:v>25</c:v>
                </c:pt>
                <c:pt idx="9">
                  <c:v>28</c:v>
                </c:pt>
                <c:pt idx="10">
                  <c:v>31</c:v>
                </c:pt>
                <c:pt idx="11">
                  <c:v>34</c:v>
                </c:pt>
                <c:pt idx="12">
                  <c:v>37</c:v>
                </c:pt>
                <c:pt idx="13">
                  <c:v>40</c:v>
                </c:pt>
                <c:pt idx="14">
                  <c:v>43</c:v>
                </c:pt>
                <c:pt idx="15">
                  <c:v>46</c:v>
                </c:pt>
                <c:pt idx="16">
                  <c:v>49</c:v>
                </c:pt>
                <c:pt idx="17">
                  <c:v>52</c:v>
                </c:pt>
                <c:pt idx="18">
                  <c:v>55</c:v>
                </c:pt>
                <c:pt idx="19">
                  <c:v>58</c:v>
                </c:pt>
                <c:pt idx="20">
                  <c:v>61</c:v>
                </c:pt>
                <c:pt idx="21">
                  <c:v>64</c:v>
                </c:pt>
                <c:pt idx="22">
                  <c:v>67</c:v>
                </c:pt>
                <c:pt idx="23">
                  <c:v>70</c:v>
                </c:pt>
                <c:pt idx="24">
                  <c:v>73</c:v>
                </c:pt>
                <c:pt idx="25">
                  <c:v>76</c:v>
                </c:pt>
                <c:pt idx="26">
                  <c:v>79</c:v>
                </c:pt>
                <c:pt idx="27">
                  <c:v>82</c:v>
                </c:pt>
                <c:pt idx="28">
                  <c:v>85</c:v>
                </c:pt>
                <c:pt idx="29">
                  <c:v>88</c:v>
                </c:pt>
                <c:pt idx="30">
                  <c:v>91</c:v>
                </c:pt>
                <c:pt idx="31">
                  <c:v>94</c:v>
                </c:pt>
                <c:pt idx="32">
                  <c:v>97</c:v>
                </c:pt>
                <c:pt idx="33">
                  <c:v>100</c:v>
                </c:pt>
                <c:pt idx="34">
                  <c:v>103</c:v>
                </c:pt>
                <c:pt idx="35">
                  <c:v>106</c:v>
                </c:pt>
                <c:pt idx="36">
                  <c:v>109</c:v>
                </c:pt>
                <c:pt idx="37">
                  <c:v>112</c:v>
                </c:pt>
                <c:pt idx="38">
                  <c:v>115</c:v>
                </c:pt>
                <c:pt idx="39">
                  <c:v>118</c:v>
                </c:pt>
                <c:pt idx="40">
                  <c:v>121</c:v>
                </c:pt>
                <c:pt idx="41">
                  <c:v>124</c:v>
                </c:pt>
                <c:pt idx="42">
                  <c:v>127</c:v>
                </c:pt>
                <c:pt idx="43">
                  <c:v>130</c:v>
                </c:pt>
                <c:pt idx="44">
                  <c:v>133</c:v>
                </c:pt>
                <c:pt idx="45">
                  <c:v>136</c:v>
                </c:pt>
                <c:pt idx="46">
                  <c:v>139</c:v>
                </c:pt>
                <c:pt idx="47">
                  <c:v>142</c:v>
                </c:pt>
                <c:pt idx="48">
                  <c:v>145</c:v>
                </c:pt>
                <c:pt idx="49">
                  <c:v>148</c:v>
                </c:pt>
                <c:pt idx="50">
                  <c:v>151</c:v>
                </c:pt>
                <c:pt idx="51">
                  <c:v>154</c:v>
                </c:pt>
                <c:pt idx="52">
                  <c:v>157</c:v>
                </c:pt>
                <c:pt idx="53">
                  <c:v>160</c:v>
                </c:pt>
                <c:pt idx="54">
                  <c:v>163</c:v>
                </c:pt>
                <c:pt idx="55">
                  <c:v>166</c:v>
                </c:pt>
                <c:pt idx="56">
                  <c:v>169</c:v>
                </c:pt>
                <c:pt idx="57">
                  <c:v>172</c:v>
                </c:pt>
                <c:pt idx="58">
                  <c:v>175</c:v>
                </c:pt>
                <c:pt idx="59">
                  <c:v>178</c:v>
                </c:pt>
                <c:pt idx="60">
                  <c:v>181</c:v>
                </c:pt>
                <c:pt idx="61">
                  <c:v>184</c:v>
                </c:pt>
                <c:pt idx="62">
                  <c:v>187</c:v>
                </c:pt>
                <c:pt idx="63">
                  <c:v>190</c:v>
                </c:pt>
                <c:pt idx="64">
                  <c:v>193</c:v>
                </c:pt>
                <c:pt idx="65">
                  <c:v>196</c:v>
                </c:pt>
                <c:pt idx="66">
                  <c:v>199</c:v>
                </c:pt>
                <c:pt idx="67">
                  <c:v>202</c:v>
                </c:pt>
                <c:pt idx="68">
                  <c:v>205</c:v>
                </c:pt>
                <c:pt idx="69">
                  <c:v>208</c:v>
                </c:pt>
                <c:pt idx="70">
                  <c:v>211</c:v>
                </c:pt>
                <c:pt idx="71">
                  <c:v>214</c:v>
                </c:pt>
                <c:pt idx="72">
                  <c:v>217</c:v>
                </c:pt>
                <c:pt idx="73">
                  <c:v>220</c:v>
                </c:pt>
                <c:pt idx="74">
                  <c:v>223</c:v>
                </c:pt>
                <c:pt idx="75">
                  <c:v>226</c:v>
                </c:pt>
                <c:pt idx="76">
                  <c:v>229</c:v>
                </c:pt>
                <c:pt idx="77">
                  <c:v>232</c:v>
                </c:pt>
                <c:pt idx="78">
                  <c:v>235</c:v>
                </c:pt>
                <c:pt idx="79">
                  <c:v>238</c:v>
                </c:pt>
                <c:pt idx="80">
                  <c:v>241</c:v>
                </c:pt>
                <c:pt idx="81">
                  <c:v>244</c:v>
                </c:pt>
                <c:pt idx="82">
                  <c:v>247</c:v>
                </c:pt>
                <c:pt idx="83">
                  <c:v>250</c:v>
                </c:pt>
                <c:pt idx="84">
                  <c:v>253</c:v>
                </c:pt>
                <c:pt idx="85">
                  <c:v>256</c:v>
                </c:pt>
                <c:pt idx="86">
                  <c:v>259</c:v>
                </c:pt>
                <c:pt idx="87">
                  <c:v>262</c:v>
                </c:pt>
                <c:pt idx="88">
                  <c:v>265</c:v>
                </c:pt>
                <c:pt idx="89">
                  <c:v>268</c:v>
                </c:pt>
                <c:pt idx="90">
                  <c:v>271</c:v>
                </c:pt>
                <c:pt idx="91">
                  <c:v>274</c:v>
                </c:pt>
                <c:pt idx="92">
                  <c:v>277</c:v>
                </c:pt>
                <c:pt idx="93">
                  <c:v>280</c:v>
                </c:pt>
                <c:pt idx="94">
                  <c:v>283</c:v>
                </c:pt>
                <c:pt idx="95">
                  <c:v>286</c:v>
                </c:pt>
                <c:pt idx="96">
                  <c:v>289</c:v>
                </c:pt>
                <c:pt idx="97">
                  <c:v>292</c:v>
                </c:pt>
                <c:pt idx="98">
                  <c:v>295</c:v>
                </c:pt>
                <c:pt idx="99">
                  <c:v>298</c:v>
                </c:pt>
                <c:pt idx="100">
                  <c:v>301</c:v>
                </c:pt>
                <c:pt idx="101">
                  <c:v>304</c:v>
                </c:pt>
                <c:pt idx="102">
                  <c:v>307</c:v>
                </c:pt>
                <c:pt idx="103">
                  <c:v>310</c:v>
                </c:pt>
                <c:pt idx="104">
                  <c:v>313</c:v>
                </c:pt>
                <c:pt idx="105">
                  <c:v>316</c:v>
                </c:pt>
                <c:pt idx="106">
                  <c:v>319</c:v>
                </c:pt>
                <c:pt idx="107">
                  <c:v>322</c:v>
                </c:pt>
                <c:pt idx="108">
                  <c:v>325</c:v>
                </c:pt>
                <c:pt idx="109">
                  <c:v>328</c:v>
                </c:pt>
                <c:pt idx="110">
                  <c:v>331</c:v>
                </c:pt>
                <c:pt idx="111">
                  <c:v>334</c:v>
                </c:pt>
                <c:pt idx="112">
                  <c:v>337</c:v>
                </c:pt>
                <c:pt idx="113">
                  <c:v>340</c:v>
                </c:pt>
                <c:pt idx="114">
                  <c:v>343</c:v>
                </c:pt>
                <c:pt idx="115">
                  <c:v>346</c:v>
                </c:pt>
                <c:pt idx="116">
                  <c:v>349</c:v>
                </c:pt>
                <c:pt idx="117">
                  <c:v>352</c:v>
                </c:pt>
                <c:pt idx="118">
                  <c:v>355</c:v>
                </c:pt>
                <c:pt idx="119">
                  <c:v>358</c:v>
                </c:pt>
                <c:pt idx="120">
                  <c:v>361</c:v>
                </c:pt>
                <c:pt idx="121">
                  <c:v>364</c:v>
                </c:pt>
              </c:numCache>
            </c:numRef>
          </c:cat>
          <c:val>
            <c:numRef>
              <c:f>'OC+EC'!$H$4:$H$125</c:f>
              <c:numCache>
                <c:formatCode>General</c:formatCode>
                <c:ptCount val="122"/>
                <c:pt idx="0">
                  <c:v>0.25</c:v>
                </c:pt>
                <c:pt idx="1">
                  <c:v>2.7600000000000002</c:v>
                </c:pt>
                <c:pt idx="2">
                  <c:v>0.54</c:v>
                </c:pt>
                <c:pt idx="3">
                  <c:v>0.30000000000000032</c:v>
                </c:pt>
                <c:pt idx="4">
                  <c:v>0.39000000000000035</c:v>
                </c:pt>
                <c:pt idx="5">
                  <c:v>0.99</c:v>
                </c:pt>
                <c:pt idx="6">
                  <c:v>1.23</c:v>
                </c:pt>
                <c:pt idx="7">
                  <c:v>2.02</c:v>
                </c:pt>
                <c:pt idx="8">
                  <c:v>3.16</c:v>
                </c:pt>
                <c:pt idx="9">
                  <c:v>0.44000000000000028</c:v>
                </c:pt>
                <c:pt idx="10">
                  <c:v>0.90999999999999992</c:v>
                </c:pt>
                <c:pt idx="11">
                  <c:v>2.9899999999999998</c:v>
                </c:pt>
                <c:pt idx="12">
                  <c:v>2.5</c:v>
                </c:pt>
                <c:pt idx="13">
                  <c:v>3.8899999999999997</c:v>
                </c:pt>
                <c:pt idx="14">
                  <c:v>7.6199999999999966</c:v>
                </c:pt>
                <c:pt idx="15">
                  <c:v>1.37</c:v>
                </c:pt>
                <c:pt idx="16">
                  <c:v>3.38</c:v>
                </c:pt>
                <c:pt idx="17">
                  <c:v>0.43000000000000033</c:v>
                </c:pt>
                <c:pt idx="18">
                  <c:v>3.38</c:v>
                </c:pt>
                <c:pt idx="19">
                  <c:v>1.1600000000000001</c:v>
                </c:pt>
                <c:pt idx="20">
                  <c:v>1.33</c:v>
                </c:pt>
                <c:pt idx="21">
                  <c:v>2.2199999999999998</c:v>
                </c:pt>
                <c:pt idx="22">
                  <c:v>4.8599999999999985</c:v>
                </c:pt>
                <c:pt idx="23">
                  <c:v>4.0500000000000007</c:v>
                </c:pt>
                <c:pt idx="24">
                  <c:v>2.4299999999999997</c:v>
                </c:pt>
                <c:pt idx="25">
                  <c:v>7.74</c:v>
                </c:pt>
                <c:pt idx="26">
                  <c:v>0.44000000000000028</c:v>
                </c:pt>
                <c:pt idx="27">
                  <c:v>0.88000000000000078</c:v>
                </c:pt>
                <c:pt idx="28">
                  <c:v>1</c:v>
                </c:pt>
                <c:pt idx="29">
                  <c:v>0.98</c:v>
                </c:pt>
                <c:pt idx="30">
                  <c:v>5.1199999999999966</c:v>
                </c:pt>
                <c:pt idx="31">
                  <c:v>0.62000000000000055</c:v>
                </c:pt>
                <c:pt idx="32">
                  <c:v>2.2199999999999998</c:v>
                </c:pt>
                <c:pt idx="33">
                  <c:v>3.15</c:v>
                </c:pt>
                <c:pt idx="34">
                  <c:v>1.7000000000000011</c:v>
                </c:pt>
                <c:pt idx="35">
                  <c:v>6.04</c:v>
                </c:pt>
                <c:pt idx="36">
                  <c:v>1.6</c:v>
                </c:pt>
                <c:pt idx="37">
                  <c:v>9.25</c:v>
                </c:pt>
                <c:pt idx="38">
                  <c:v>3.2299999999999995</c:v>
                </c:pt>
                <c:pt idx="39">
                  <c:v>2.2599999999999998</c:v>
                </c:pt>
                <c:pt idx="40">
                  <c:v>1.57</c:v>
                </c:pt>
                <c:pt idx="41">
                  <c:v>1.7600000000000011</c:v>
                </c:pt>
                <c:pt idx="42">
                  <c:v>3.57</c:v>
                </c:pt>
                <c:pt idx="44">
                  <c:v>4.8</c:v>
                </c:pt>
                <c:pt idx="45">
                  <c:v>1.7300000000000011</c:v>
                </c:pt>
                <c:pt idx="46">
                  <c:v>1.8900000000000001</c:v>
                </c:pt>
                <c:pt idx="47">
                  <c:v>2.04</c:v>
                </c:pt>
                <c:pt idx="48">
                  <c:v>11.06</c:v>
                </c:pt>
                <c:pt idx="49">
                  <c:v>9.48</c:v>
                </c:pt>
                <c:pt idx="50">
                  <c:v>8.3800000000000026</c:v>
                </c:pt>
                <c:pt idx="51">
                  <c:v>5.83</c:v>
                </c:pt>
                <c:pt idx="52">
                  <c:v>2.4499999999999997</c:v>
                </c:pt>
                <c:pt idx="53">
                  <c:v>2.71</c:v>
                </c:pt>
                <c:pt idx="54">
                  <c:v>2.23</c:v>
                </c:pt>
                <c:pt idx="55">
                  <c:v>8.7800000000000011</c:v>
                </c:pt>
                <c:pt idx="56">
                  <c:v>1.01</c:v>
                </c:pt>
                <c:pt idx="57">
                  <c:v>6.88</c:v>
                </c:pt>
                <c:pt idx="58">
                  <c:v>13.4</c:v>
                </c:pt>
                <c:pt idx="59">
                  <c:v>5.75</c:v>
                </c:pt>
                <c:pt idx="60">
                  <c:v>7.6499999999999995</c:v>
                </c:pt>
                <c:pt idx="61">
                  <c:v>10.860000000000008</c:v>
                </c:pt>
                <c:pt idx="62">
                  <c:v>6.85</c:v>
                </c:pt>
                <c:pt idx="63">
                  <c:v>5.83</c:v>
                </c:pt>
                <c:pt idx="64">
                  <c:v>4.87</c:v>
                </c:pt>
                <c:pt idx="65">
                  <c:v>11.09</c:v>
                </c:pt>
                <c:pt idx="66">
                  <c:v>9.5300000000000011</c:v>
                </c:pt>
                <c:pt idx="67">
                  <c:v>11.229999999999999</c:v>
                </c:pt>
                <c:pt idx="68">
                  <c:v>8.48</c:v>
                </c:pt>
                <c:pt idx="69">
                  <c:v>12.970000000000002</c:v>
                </c:pt>
                <c:pt idx="70">
                  <c:v>8.2299999999999986</c:v>
                </c:pt>
                <c:pt idx="71">
                  <c:v>3.5</c:v>
                </c:pt>
                <c:pt idx="72">
                  <c:v>9.5</c:v>
                </c:pt>
                <c:pt idx="73">
                  <c:v>7.2700000000000014</c:v>
                </c:pt>
                <c:pt idx="74">
                  <c:v>7.87</c:v>
                </c:pt>
                <c:pt idx="75">
                  <c:v>14.02</c:v>
                </c:pt>
                <c:pt idx="76">
                  <c:v>10.7</c:v>
                </c:pt>
                <c:pt idx="77">
                  <c:v>9.2299999999999986</c:v>
                </c:pt>
                <c:pt idx="78">
                  <c:v>10.639999999999999</c:v>
                </c:pt>
                <c:pt idx="79">
                  <c:v>3.9299999999999997</c:v>
                </c:pt>
                <c:pt idx="80">
                  <c:v>3.1999999999999997</c:v>
                </c:pt>
                <c:pt idx="81">
                  <c:v>7.39</c:v>
                </c:pt>
                <c:pt idx="82">
                  <c:v>4.8</c:v>
                </c:pt>
                <c:pt idx="83">
                  <c:v>7.83</c:v>
                </c:pt>
                <c:pt idx="88">
                  <c:v>8.7900000000000009</c:v>
                </c:pt>
                <c:pt idx="89">
                  <c:v>6.08</c:v>
                </c:pt>
                <c:pt idx="95">
                  <c:v>8.82</c:v>
                </c:pt>
                <c:pt idx="96">
                  <c:v>3.52</c:v>
                </c:pt>
                <c:pt idx="97">
                  <c:v>5.46</c:v>
                </c:pt>
                <c:pt idx="98">
                  <c:v>19.52</c:v>
                </c:pt>
                <c:pt idx="99">
                  <c:v>13.17</c:v>
                </c:pt>
                <c:pt idx="100">
                  <c:v>1.8199999999999987</c:v>
                </c:pt>
                <c:pt idx="101">
                  <c:v>1.58</c:v>
                </c:pt>
                <c:pt idx="102">
                  <c:v>21.56</c:v>
                </c:pt>
                <c:pt idx="103">
                  <c:v>2.8699999999999997</c:v>
                </c:pt>
                <c:pt idx="104">
                  <c:v>6.59</c:v>
                </c:pt>
                <c:pt idx="105">
                  <c:v>4.0999999999999996</c:v>
                </c:pt>
                <c:pt idx="106">
                  <c:v>5.84</c:v>
                </c:pt>
                <c:pt idx="107">
                  <c:v>1.7600000000000011</c:v>
                </c:pt>
                <c:pt idx="108">
                  <c:v>4.8</c:v>
                </c:pt>
                <c:pt idx="109">
                  <c:v>2.56</c:v>
                </c:pt>
                <c:pt idx="110">
                  <c:v>0.42000000000000026</c:v>
                </c:pt>
                <c:pt idx="111">
                  <c:v>0.99</c:v>
                </c:pt>
                <c:pt idx="112">
                  <c:v>0.76000000000000056</c:v>
                </c:pt>
                <c:pt idx="113">
                  <c:v>0</c:v>
                </c:pt>
                <c:pt idx="114">
                  <c:v>0.30000000000000027</c:v>
                </c:pt>
                <c:pt idx="115">
                  <c:v>3.82</c:v>
                </c:pt>
                <c:pt idx="116">
                  <c:v>5.17</c:v>
                </c:pt>
                <c:pt idx="117">
                  <c:v>0.42000000000000032</c:v>
                </c:pt>
                <c:pt idx="118">
                  <c:v>0.46</c:v>
                </c:pt>
                <c:pt idx="119">
                  <c:v>2.1399999999999997</c:v>
                </c:pt>
                <c:pt idx="120">
                  <c:v>1.0000000000000011E-2</c:v>
                </c:pt>
                <c:pt idx="121">
                  <c:v>5.0000000000000044E-2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690-41AD-A532-EBE9E8FDE724}"/>
            </c:ext>
          </c:extLst>
        </c:ser>
        <c:ser>
          <c:idx val="7"/>
          <c:order val="6"/>
          <c:tx>
            <c:strRef>
              <c:f>'OC+EC'!$I$2</c:f>
              <c:strCache>
                <c:ptCount val="1"/>
                <c:pt idx="0">
                  <c:v>2006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5"/>
            <c:spPr>
              <a:solidFill>
                <a:srgbClr val="00B050"/>
              </a:solidFill>
              <a:ln>
                <a:noFill/>
              </a:ln>
            </c:spPr>
          </c:marker>
          <c:cat>
            <c:numRef>
              <c:f>'OC+EC'!$B$4:$B$125</c:f>
              <c:numCache>
                <c:formatCode>General</c:formatCode>
                <c:ptCount val="122"/>
                <c:pt idx="0">
                  <c:v>1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13</c:v>
                </c:pt>
                <c:pt idx="5">
                  <c:v>16</c:v>
                </c:pt>
                <c:pt idx="6">
                  <c:v>19</c:v>
                </c:pt>
                <c:pt idx="7">
                  <c:v>22</c:v>
                </c:pt>
                <c:pt idx="8">
                  <c:v>25</c:v>
                </c:pt>
                <c:pt idx="9">
                  <c:v>28</c:v>
                </c:pt>
                <c:pt idx="10">
                  <c:v>31</c:v>
                </c:pt>
                <c:pt idx="11">
                  <c:v>34</c:v>
                </c:pt>
                <c:pt idx="12">
                  <c:v>37</c:v>
                </c:pt>
                <c:pt idx="13">
                  <c:v>40</c:v>
                </c:pt>
                <c:pt idx="14">
                  <c:v>43</c:v>
                </c:pt>
                <c:pt idx="15">
                  <c:v>46</c:v>
                </c:pt>
                <c:pt idx="16">
                  <c:v>49</c:v>
                </c:pt>
                <c:pt idx="17">
                  <c:v>52</c:v>
                </c:pt>
                <c:pt idx="18">
                  <c:v>55</c:v>
                </c:pt>
                <c:pt idx="19">
                  <c:v>58</c:v>
                </c:pt>
                <c:pt idx="20">
                  <c:v>61</c:v>
                </c:pt>
                <c:pt idx="21">
                  <c:v>64</c:v>
                </c:pt>
                <c:pt idx="22">
                  <c:v>67</c:v>
                </c:pt>
                <c:pt idx="23">
                  <c:v>70</c:v>
                </c:pt>
                <c:pt idx="24">
                  <c:v>73</c:v>
                </c:pt>
                <c:pt idx="25">
                  <c:v>76</c:v>
                </c:pt>
                <c:pt idx="26">
                  <c:v>79</c:v>
                </c:pt>
                <c:pt idx="27">
                  <c:v>82</c:v>
                </c:pt>
                <c:pt idx="28">
                  <c:v>85</c:v>
                </c:pt>
                <c:pt idx="29">
                  <c:v>88</c:v>
                </c:pt>
                <c:pt idx="30">
                  <c:v>91</c:v>
                </c:pt>
                <c:pt idx="31">
                  <c:v>94</c:v>
                </c:pt>
                <c:pt idx="32">
                  <c:v>97</c:v>
                </c:pt>
                <c:pt idx="33">
                  <c:v>100</c:v>
                </c:pt>
                <c:pt idx="34">
                  <c:v>103</c:v>
                </c:pt>
                <c:pt idx="35">
                  <c:v>106</c:v>
                </c:pt>
                <c:pt idx="36">
                  <c:v>109</c:v>
                </c:pt>
                <c:pt idx="37">
                  <c:v>112</c:v>
                </c:pt>
                <c:pt idx="38">
                  <c:v>115</c:v>
                </c:pt>
                <c:pt idx="39">
                  <c:v>118</c:v>
                </c:pt>
                <c:pt idx="40">
                  <c:v>121</c:v>
                </c:pt>
                <c:pt idx="41">
                  <c:v>124</c:v>
                </c:pt>
                <c:pt idx="42">
                  <c:v>127</c:v>
                </c:pt>
                <c:pt idx="43">
                  <c:v>130</c:v>
                </c:pt>
                <c:pt idx="44">
                  <c:v>133</c:v>
                </c:pt>
                <c:pt idx="45">
                  <c:v>136</c:v>
                </c:pt>
                <c:pt idx="46">
                  <c:v>139</c:v>
                </c:pt>
                <c:pt idx="47">
                  <c:v>142</c:v>
                </c:pt>
                <c:pt idx="48">
                  <c:v>145</c:v>
                </c:pt>
                <c:pt idx="49">
                  <c:v>148</c:v>
                </c:pt>
                <c:pt idx="50">
                  <c:v>151</c:v>
                </c:pt>
                <c:pt idx="51">
                  <c:v>154</c:v>
                </c:pt>
                <c:pt idx="52">
                  <c:v>157</c:v>
                </c:pt>
                <c:pt idx="53">
                  <c:v>160</c:v>
                </c:pt>
                <c:pt idx="54">
                  <c:v>163</c:v>
                </c:pt>
                <c:pt idx="55">
                  <c:v>166</c:v>
                </c:pt>
                <c:pt idx="56">
                  <c:v>169</c:v>
                </c:pt>
                <c:pt idx="57">
                  <c:v>172</c:v>
                </c:pt>
                <c:pt idx="58">
                  <c:v>175</c:v>
                </c:pt>
                <c:pt idx="59">
                  <c:v>178</c:v>
                </c:pt>
                <c:pt idx="60">
                  <c:v>181</c:v>
                </c:pt>
                <c:pt idx="61">
                  <c:v>184</c:v>
                </c:pt>
                <c:pt idx="62">
                  <c:v>187</c:v>
                </c:pt>
                <c:pt idx="63">
                  <c:v>190</c:v>
                </c:pt>
                <c:pt idx="64">
                  <c:v>193</c:v>
                </c:pt>
                <c:pt idx="65">
                  <c:v>196</c:v>
                </c:pt>
                <c:pt idx="66">
                  <c:v>199</c:v>
                </c:pt>
                <c:pt idx="67">
                  <c:v>202</c:v>
                </c:pt>
                <c:pt idx="68">
                  <c:v>205</c:v>
                </c:pt>
                <c:pt idx="69">
                  <c:v>208</c:v>
                </c:pt>
                <c:pt idx="70">
                  <c:v>211</c:v>
                </c:pt>
                <c:pt idx="71">
                  <c:v>214</c:v>
                </c:pt>
                <c:pt idx="72">
                  <c:v>217</c:v>
                </c:pt>
                <c:pt idx="73">
                  <c:v>220</c:v>
                </c:pt>
                <c:pt idx="74">
                  <c:v>223</c:v>
                </c:pt>
                <c:pt idx="75">
                  <c:v>226</c:v>
                </c:pt>
                <c:pt idx="76">
                  <c:v>229</c:v>
                </c:pt>
                <c:pt idx="77">
                  <c:v>232</c:v>
                </c:pt>
                <c:pt idx="78">
                  <c:v>235</c:v>
                </c:pt>
                <c:pt idx="79">
                  <c:v>238</c:v>
                </c:pt>
                <c:pt idx="80">
                  <c:v>241</c:v>
                </c:pt>
                <c:pt idx="81">
                  <c:v>244</c:v>
                </c:pt>
                <c:pt idx="82">
                  <c:v>247</c:v>
                </c:pt>
                <c:pt idx="83">
                  <c:v>250</c:v>
                </c:pt>
                <c:pt idx="84">
                  <c:v>253</c:v>
                </c:pt>
                <c:pt idx="85">
                  <c:v>256</c:v>
                </c:pt>
                <c:pt idx="86">
                  <c:v>259</c:v>
                </c:pt>
                <c:pt idx="87">
                  <c:v>262</c:v>
                </c:pt>
                <c:pt idx="88">
                  <c:v>265</c:v>
                </c:pt>
                <c:pt idx="89">
                  <c:v>268</c:v>
                </c:pt>
                <c:pt idx="90">
                  <c:v>271</c:v>
                </c:pt>
                <c:pt idx="91">
                  <c:v>274</c:v>
                </c:pt>
                <c:pt idx="92">
                  <c:v>277</c:v>
                </c:pt>
                <c:pt idx="93">
                  <c:v>280</c:v>
                </c:pt>
                <c:pt idx="94">
                  <c:v>283</c:v>
                </c:pt>
                <c:pt idx="95">
                  <c:v>286</c:v>
                </c:pt>
                <c:pt idx="96">
                  <c:v>289</c:v>
                </c:pt>
                <c:pt idx="97">
                  <c:v>292</c:v>
                </c:pt>
                <c:pt idx="98">
                  <c:v>295</c:v>
                </c:pt>
                <c:pt idx="99">
                  <c:v>298</c:v>
                </c:pt>
                <c:pt idx="100">
                  <c:v>301</c:v>
                </c:pt>
                <c:pt idx="101">
                  <c:v>304</c:v>
                </c:pt>
                <c:pt idx="102">
                  <c:v>307</c:v>
                </c:pt>
                <c:pt idx="103">
                  <c:v>310</c:v>
                </c:pt>
                <c:pt idx="104">
                  <c:v>313</c:v>
                </c:pt>
                <c:pt idx="105">
                  <c:v>316</c:v>
                </c:pt>
                <c:pt idx="106">
                  <c:v>319</c:v>
                </c:pt>
                <c:pt idx="107">
                  <c:v>322</c:v>
                </c:pt>
                <c:pt idx="108">
                  <c:v>325</c:v>
                </c:pt>
                <c:pt idx="109">
                  <c:v>328</c:v>
                </c:pt>
                <c:pt idx="110">
                  <c:v>331</c:v>
                </c:pt>
                <c:pt idx="111">
                  <c:v>334</c:v>
                </c:pt>
                <c:pt idx="112">
                  <c:v>337</c:v>
                </c:pt>
                <c:pt idx="113">
                  <c:v>340</c:v>
                </c:pt>
                <c:pt idx="114">
                  <c:v>343</c:v>
                </c:pt>
                <c:pt idx="115">
                  <c:v>346</c:v>
                </c:pt>
                <c:pt idx="116">
                  <c:v>349</c:v>
                </c:pt>
                <c:pt idx="117">
                  <c:v>352</c:v>
                </c:pt>
                <c:pt idx="118">
                  <c:v>355</c:v>
                </c:pt>
                <c:pt idx="119">
                  <c:v>358</c:v>
                </c:pt>
                <c:pt idx="120">
                  <c:v>361</c:v>
                </c:pt>
                <c:pt idx="121">
                  <c:v>364</c:v>
                </c:pt>
              </c:numCache>
            </c:numRef>
          </c:cat>
          <c:val>
            <c:numRef>
              <c:f>'OC+EC'!$I$4:$I$125</c:f>
              <c:numCache>
                <c:formatCode>General</c:formatCode>
                <c:ptCount val="122"/>
                <c:pt idx="0">
                  <c:v>1.31</c:v>
                </c:pt>
                <c:pt idx="1">
                  <c:v>0.87000000000000066</c:v>
                </c:pt>
                <c:pt idx="2">
                  <c:v>0.69000000000000083</c:v>
                </c:pt>
                <c:pt idx="3">
                  <c:v>0.68000000000000083</c:v>
                </c:pt>
                <c:pt idx="4">
                  <c:v>0.32000000000000034</c:v>
                </c:pt>
                <c:pt idx="5">
                  <c:v>0.38000000000000034</c:v>
                </c:pt>
                <c:pt idx="6">
                  <c:v>7.0000000000000034E-2</c:v>
                </c:pt>
                <c:pt idx="7">
                  <c:v>0.88000000000000056</c:v>
                </c:pt>
                <c:pt idx="8">
                  <c:v>0.97</c:v>
                </c:pt>
                <c:pt idx="9">
                  <c:v>1.1099999999999988</c:v>
                </c:pt>
                <c:pt idx="10">
                  <c:v>0.99</c:v>
                </c:pt>
                <c:pt idx="11">
                  <c:v>0.75000000000000056</c:v>
                </c:pt>
                <c:pt idx="12">
                  <c:v>2.34</c:v>
                </c:pt>
                <c:pt idx="13">
                  <c:v>2.69</c:v>
                </c:pt>
                <c:pt idx="14">
                  <c:v>3.4899999999999998</c:v>
                </c:pt>
                <c:pt idx="15">
                  <c:v>2.86</c:v>
                </c:pt>
                <c:pt idx="16">
                  <c:v>0.96000000000000063</c:v>
                </c:pt>
                <c:pt idx="17">
                  <c:v>2.23</c:v>
                </c:pt>
                <c:pt idx="18">
                  <c:v>5.1499999999999995</c:v>
                </c:pt>
                <c:pt idx="19">
                  <c:v>4.0000000000000042E-2</c:v>
                </c:pt>
                <c:pt idx="20">
                  <c:v>0.55999999999999994</c:v>
                </c:pt>
                <c:pt idx="21">
                  <c:v>0.59000000000000052</c:v>
                </c:pt>
                <c:pt idx="22">
                  <c:v>0.4</c:v>
                </c:pt>
                <c:pt idx="23">
                  <c:v>0.16000000000000014</c:v>
                </c:pt>
                <c:pt idx="24">
                  <c:v>1.05</c:v>
                </c:pt>
                <c:pt idx="25">
                  <c:v>1.1099999999999988</c:v>
                </c:pt>
                <c:pt idx="26">
                  <c:v>0.91999999999999993</c:v>
                </c:pt>
                <c:pt idx="27">
                  <c:v>2.0000000000000021E-2</c:v>
                </c:pt>
                <c:pt idx="28">
                  <c:v>1.44</c:v>
                </c:pt>
                <c:pt idx="29">
                  <c:v>0.4</c:v>
                </c:pt>
                <c:pt idx="30">
                  <c:v>6.0000000000000046E-2</c:v>
                </c:pt>
                <c:pt idx="31">
                  <c:v>0.21000000000000013</c:v>
                </c:pt>
                <c:pt idx="32">
                  <c:v>0.18000000000000013</c:v>
                </c:pt>
                <c:pt idx="33">
                  <c:v>0.16000000000000014</c:v>
                </c:pt>
                <c:pt idx="34">
                  <c:v>1.1200000000000001</c:v>
                </c:pt>
                <c:pt idx="36">
                  <c:v>5.74</c:v>
                </c:pt>
                <c:pt idx="37">
                  <c:v>3.75</c:v>
                </c:pt>
                <c:pt idx="38">
                  <c:v>5.1599999999999975</c:v>
                </c:pt>
                <c:pt idx="39">
                  <c:v>10.06</c:v>
                </c:pt>
                <c:pt idx="40">
                  <c:v>4.54</c:v>
                </c:pt>
                <c:pt idx="41">
                  <c:v>9.75</c:v>
                </c:pt>
                <c:pt idx="42">
                  <c:v>5.07</c:v>
                </c:pt>
                <c:pt idx="43">
                  <c:v>8.0500000000000007</c:v>
                </c:pt>
                <c:pt idx="44">
                  <c:v>7.6</c:v>
                </c:pt>
                <c:pt idx="45">
                  <c:v>8.58</c:v>
                </c:pt>
                <c:pt idx="46">
                  <c:v>2.04</c:v>
                </c:pt>
                <c:pt idx="47">
                  <c:v>2.6399999999999997</c:v>
                </c:pt>
                <c:pt idx="48">
                  <c:v>2.5499999999999998</c:v>
                </c:pt>
                <c:pt idx="49">
                  <c:v>2.94</c:v>
                </c:pt>
                <c:pt idx="50">
                  <c:v>2.0699999999999998</c:v>
                </c:pt>
                <c:pt idx="51">
                  <c:v>3.94</c:v>
                </c:pt>
                <c:pt idx="52">
                  <c:v>6.6499999999999995</c:v>
                </c:pt>
                <c:pt idx="53">
                  <c:v>10.7</c:v>
                </c:pt>
                <c:pt idx="54">
                  <c:v>2.9899999999999998</c:v>
                </c:pt>
                <c:pt idx="55">
                  <c:v>0.74000000000000055</c:v>
                </c:pt>
                <c:pt idx="56">
                  <c:v>7.4300000000000024</c:v>
                </c:pt>
                <c:pt idx="57">
                  <c:v>6.75</c:v>
                </c:pt>
                <c:pt idx="58">
                  <c:v>5.67</c:v>
                </c:pt>
                <c:pt idx="59">
                  <c:v>78.38</c:v>
                </c:pt>
                <c:pt idx="60">
                  <c:v>5.72</c:v>
                </c:pt>
                <c:pt idx="61">
                  <c:v>3.09</c:v>
                </c:pt>
                <c:pt idx="62">
                  <c:v>8.83</c:v>
                </c:pt>
                <c:pt idx="63">
                  <c:v>9.66</c:v>
                </c:pt>
                <c:pt idx="64">
                  <c:v>4.5199999999999996</c:v>
                </c:pt>
                <c:pt idx="65">
                  <c:v>6.8000000000000007</c:v>
                </c:pt>
                <c:pt idx="66">
                  <c:v>15.08</c:v>
                </c:pt>
                <c:pt idx="67">
                  <c:v>11.219999999999999</c:v>
                </c:pt>
                <c:pt idx="68">
                  <c:v>12.719999999999999</c:v>
                </c:pt>
                <c:pt idx="69">
                  <c:v>13.68</c:v>
                </c:pt>
                <c:pt idx="70">
                  <c:v>45.260000000000012</c:v>
                </c:pt>
                <c:pt idx="71">
                  <c:v>43.33</c:v>
                </c:pt>
                <c:pt idx="72">
                  <c:v>15.810000000000002</c:v>
                </c:pt>
                <c:pt idx="74">
                  <c:v>7.48</c:v>
                </c:pt>
                <c:pt idx="75">
                  <c:v>15.66</c:v>
                </c:pt>
                <c:pt idx="76">
                  <c:v>11.060000000000002</c:v>
                </c:pt>
                <c:pt idx="77">
                  <c:v>7.98</c:v>
                </c:pt>
                <c:pt idx="78">
                  <c:v>8.65</c:v>
                </c:pt>
                <c:pt idx="79">
                  <c:v>17.419999999999987</c:v>
                </c:pt>
                <c:pt idx="80">
                  <c:v>9.3800000000000026</c:v>
                </c:pt>
                <c:pt idx="81">
                  <c:v>8.3700000000000028</c:v>
                </c:pt>
                <c:pt idx="82">
                  <c:v>3.19</c:v>
                </c:pt>
                <c:pt idx="83">
                  <c:v>31.89</c:v>
                </c:pt>
                <c:pt idx="84">
                  <c:v>20.86</c:v>
                </c:pt>
                <c:pt idx="85">
                  <c:v>24.86</c:v>
                </c:pt>
                <c:pt idx="86">
                  <c:v>4.4700000000000024</c:v>
                </c:pt>
                <c:pt idx="87">
                  <c:v>1.24</c:v>
                </c:pt>
                <c:pt idx="88">
                  <c:v>2.2800000000000002</c:v>
                </c:pt>
                <c:pt idx="89">
                  <c:v>9.8500000000000068</c:v>
                </c:pt>
                <c:pt idx="90">
                  <c:v>16.329999999999988</c:v>
                </c:pt>
                <c:pt idx="91">
                  <c:v>11.04</c:v>
                </c:pt>
                <c:pt idx="92">
                  <c:v>4.84</c:v>
                </c:pt>
                <c:pt idx="93">
                  <c:v>2.5999999999999988</c:v>
                </c:pt>
                <c:pt idx="94">
                  <c:v>3.98</c:v>
                </c:pt>
                <c:pt idx="95">
                  <c:v>14.52</c:v>
                </c:pt>
                <c:pt idx="96">
                  <c:v>1.7500000000000011</c:v>
                </c:pt>
                <c:pt idx="97">
                  <c:v>2.61</c:v>
                </c:pt>
                <c:pt idx="98">
                  <c:v>4.84</c:v>
                </c:pt>
                <c:pt idx="99">
                  <c:v>1.28</c:v>
                </c:pt>
                <c:pt idx="100">
                  <c:v>6.1499999999999995</c:v>
                </c:pt>
                <c:pt idx="101">
                  <c:v>6.25</c:v>
                </c:pt>
                <c:pt idx="102">
                  <c:v>19.29</c:v>
                </c:pt>
                <c:pt idx="103">
                  <c:v>4.84</c:v>
                </c:pt>
                <c:pt idx="104">
                  <c:v>2.98</c:v>
                </c:pt>
                <c:pt idx="106">
                  <c:v>4.04</c:v>
                </c:pt>
                <c:pt idx="107">
                  <c:v>5.0600000000000005</c:v>
                </c:pt>
                <c:pt idx="108">
                  <c:v>0.53</c:v>
                </c:pt>
                <c:pt idx="109">
                  <c:v>1.96</c:v>
                </c:pt>
                <c:pt idx="110">
                  <c:v>12.52</c:v>
                </c:pt>
                <c:pt idx="111">
                  <c:v>8.08</c:v>
                </c:pt>
                <c:pt idx="112">
                  <c:v>1.7800000000000011</c:v>
                </c:pt>
                <c:pt idx="113">
                  <c:v>3.27</c:v>
                </c:pt>
                <c:pt idx="114">
                  <c:v>1.51</c:v>
                </c:pt>
                <c:pt idx="115">
                  <c:v>0.66000000000000081</c:v>
                </c:pt>
                <c:pt idx="116">
                  <c:v>1.7700000000000011</c:v>
                </c:pt>
                <c:pt idx="117">
                  <c:v>2.84</c:v>
                </c:pt>
                <c:pt idx="118">
                  <c:v>1.21</c:v>
                </c:pt>
                <c:pt idx="119">
                  <c:v>0</c:v>
                </c:pt>
                <c:pt idx="121">
                  <c:v>9.0000000000000066E-2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690-41AD-A532-EBE9E8FDE724}"/>
            </c:ext>
          </c:extLst>
        </c:ser>
        <c:ser>
          <c:idx val="8"/>
          <c:order val="7"/>
          <c:tx>
            <c:strRef>
              <c:f>'OC+EC'!$J$2</c:f>
              <c:strCache>
                <c:ptCount val="1"/>
                <c:pt idx="0">
                  <c:v>2007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5"/>
            <c:spPr>
              <a:solidFill>
                <a:srgbClr val="00B050"/>
              </a:solidFill>
              <a:ln>
                <a:noFill/>
              </a:ln>
            </c:spPr>
          </c:marker>
          <c:cat>
            <c:numRef>
              <c:f>'OC+EC'!$B$4:$B$125</c:f>
              <c:numCache>
                <c:formatCode>General</c:formatCode>
                <c:ptCount val="122"/>
                <c:pt idx="0">
                  <c:v>1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13</c:v>
                </c:pt>
                <c:pt idx="5">
                  <c:v>16</c:v>
                </c:pt>
                <c:pt idx="6">
                  <c:v>19</c:v>
                </c:pt>
                <c:pt idx="7">
                  <c:v>22</c:v>
                </c:pt>
                <c:pt idx="8">
                  <c:v>25</c:v>
                </c:pt>
                <c:pt idx="9">
                  <c:v>28</c:v>
                </c:pt>
                <c:pt idx="10">
                  <c:v>31</c:v>
                </c:pt>
                <c:pt idx="11">
                  <c:v>34</c:v>
                </c:pt>
                <c:pt idx="12">
                  <c:v>37</c:v>
                </c:pt>
                <c:pt idx="13">
                  <c:v>40</c:v>
                </c:pt>
                <c:pt idx="14">
                  <c:v>43</c:v>
                </c:pt>
                <c:pt idx="15">
                  <c:v>46</c:v>
                </c:pt>
                <c:pt idx="16">
                  <c:v>49</c:v>
                </c:pt>
                <c:pt idx="17">
                  <c:v>52</c:v>
                </c:pt>
                <c:pt idx="18">
                  <c:v>55</c:v>
                </c:pt>
                <c:pt idx="19">
                  <c:v>58</c:v>
                </c:pt>
                <c:pt idx="20">
                  <c:v>61</c:v>
                </c:pt>
                <c:pt idx="21">
                  <c:v>64</c:v>
                </c:pt>
                <c:pt idx="22">
                  <c:v>67</c:v>
                </c:pt>
                <c:pt idx="23">
                  <c:v>70</c:v>
                </c:pt>
                <c:pt idx="24">
                  <c:v>73</c:v>
                </c:pt>
                <c:pt idx="25">
                  <c:v>76</c:v>
                </c:pt>
                <c:pt idx="26">
                  <c:v>79</c:v>
                </c:pt>
                <c:pt idx="27">
                  <c:v>82</c:v>
                </c:pt>
                <c:pt idx="28">
                  <c:v>85</c:v>
                </c:pt>
                <c:pt idx="29">
                  <c:v>88</c:v>
                </c:pt>
                <c:pt idx="30">
                  <c:v>91</c:v>
                </c:pt>
                <c:pt idx="31">
                  <c:v>94</c:v>
                </c:pt>
                <c:pt idx="32">
                  <c:v>97</c:v>
                </c:pt>
                <c:pt idx="33">
                  <c:v>100</c:v>
                </c:pt>
                <c:pt idx="34">
                  <c:v>103</c:v>
                </c:pt>
                <c:pt idx="35">
                  <c:v>106</c:v>
                </c:pt>
                <c:pt idx="36">
                  <c:v>109</c:v>
                </c:pt>
                <c:pt idx="37">
                  <c:v>112</c:v>
                </c:pt>
                <c:pt idx="38">
                  <c:v>115</c:v>
                </c:pt>
                <c:pt idx="39">
                  <c:v>118</c:v>
                </c:pt>
                <c:pt idx="40">
                  <c:v>121</c:v>
                </c:pt>
                <c:pt idx="41">
                  <c:v>124</c:v>
                </c:pt>
                <c:pt idx="42">
                  <c:v>127</c:v>
                </c:pt>
                <c:pt idx="43">
                  <c:v>130</c:v>
                </c:pt>
                <c:pt idx="44">
                  <c:v>133</c:v>
                </c:pt>
                <c:pt idx="45">
                  <c:v>136</c:v>
                </c:pt>
                <c:pt idx="46">
                  <c:v>139</c:v>
                </c:pt>
                <c:pt idx="47">
                  <c:v>142</c:v>
                </c:pt>
                <c:pt idx="48">
                  <c:v>145</c:v>
                </c:pt>
                <c:pt idx="49">
                  <c:v>148</c:v>
                </c:pt>
                <c:pt idx="50">
                  <c:v>151</c:v>
                </c:pt>
                <c:pt idx="51">
                  <c:v>154</c:v>
                </c:pt>
                <c:pt idx="52">
                  <c:v>157</c:v>
                </c:pt>
                <c:pt idx="53">
                  <c:v>160</c:v>
                </c:pt>
                <c:pt idx="54">
                  <c:v>163</c:v>
                </c:pt>
                <c:pt idx="55">
                  <c:v>166</c:v>
                </c:pt>
                <c:pt idx="56">
                  <c:v>169</c:v>
                </c:pt>
                <c:pt idx="57">
                  <c:v>172</c:v>
                </c:pt>
                <c:pt idx="58">
                  <c:v>175</c:v>
                </c:pt>
                <c:pt idx="59">
                  <c:v>178</c:v>
                </c:pt>
                <c:pt idx="60">
                  <c:v>181</c:v>
                </c:pt>
                <c:pt idx="61">
                  <c:v>184</c:v>
                </c:pt>
                <c:pt idx="62">
                  <c:v>187</c:v>
                </c:pt>
                <c:pt idx="63">
                  <c:v>190</c:v>
                </c:pt>
                <c:pt idx="64">
                  <c:v>193</c:v>
                </c:pt>
                <c:pt idx="65">
                  <c:v>196</c:v>
                </c:pt>
                <c:pt idx="66">
                  <c:v>199</c:v>
                </c:pt>
                <c:pt idx="67">
                  <c:v>202</c:v>
                </c:pt>
                <c:pt idx="68">
                  <c:v>205</c:v>
                </c:pt>
                <c:pt idx="69">
                  <c:v>208</c:v>
                </c:pt>
                <c:pt idx="70">
                  <c:v>211</c:v>
                </c:pt>
                <c:pt idx="71">
                  <c:v>214</c:v>
                </c:pt>
                <c:pt idx="72">
                  <c:v>217</c:v>
                </c:pt>
                <c:pt idx="73">
                  <c:v>220</c:v>
                </c:pt>
                <c:pt idx="74">
                  <c:v>223</c:v>
                </c:pt>
                <c:pt idx="75">
                  <c:v>226</c:v>
                </c:pt>
                <c:pt idx="76">
                  <c:v>229</c:v>
                </c:pt>
                <c:pt idx="77">
                  <c:v>232</c:v>
                </c:pt>
                <c:pt idx="78">
                  <c:v>235</c:v>
                </c:pt>
                <c:pt idx="79">
                  <c:v>238</c:v>
                </c:pt>
                <c:pt idx="80">
                  <c:v>241</c:v>
                </c:pt>
                <c:pt idx="81">
                  <c:v>244</c:v>
                </c:pt>
                <c:pt idx="82">
                  <c:v>247</c:v>
                </c:pt>
                <c:pt idx="83">
                  <c:v>250</c:v>
                </c:pt>
                <c:pt idx="84">
                  <c:v>253</c:v>
                </c:pt>
                <c:pt idx="85">
                  <c:v>256</c:v>
                </c:pt>
                <c:pt idx="86">
                  <c:v>259</c:v>
                </c:pt>
                <c:pt idx="87">
                  <c:v>262</c:v>
                </c:pt>
                <c:pt idx="88">
                  <c:v>265</c:v>
                </c:pt>
                <c:pt idx="89">
                  <c:v>268</c:v>
                </c:pt>
                <c:pt idx="90">
                  <c:v>271</c:v>
                </c:pt>
                <c:pt idx="91">
                  <c:v>274</c:v>
                </c:pt>
                <c:pt idx="92">
                  <c:v>277</c:v>
                </c:pt>
                <c:pt idx="93">
                  <c:v>280</c:v>
                </c:pt>
                <c:pt idx="94">
                  <c:v>283</c:v>
                </c:pt>
                <c:pt idx="95">
                  <c:v>286</c:v>
                </c:pt>
                <c:pt idx="96">
                  <c:v>289</c:v>
                </c:pt>
                <c:pt idx="97">
                  <c:v>292</c:v>
                </c:pt>
                <c:pt idx="98">
                  <c:v>295</c:v>
                </c:pt>
                <c:pt idx="99">
                  <c:v>298</c:v>
                </c:pt>
                <c:pt idx="100">
                  <c:v>301</c:v>
                </c:pt>
                <c:pt idx="101">
                  <c:v>304</c:v>
                </c:pt>
                <c:pt idx="102">
                  <c:v>307</c:v>
                </c:pt>
                <c:pt idx="103">
                  <c:v>310</c:v>
                </c:pt>
                <c:pt idx="104">
                  <c:v>313</c:v>
                </c:pt>
                <c:pt idx="105">
                  <c:v>316</c:v>
                </c:pt>
                <c:pt idx="106">
                  <c:v>319</c:v>
                </c:pt>
                <c:pt idx="107">
                  <c:v>322</c:v>
                </c:pt>
                <c:pt idx="108">
                  <c:v>325</c:v>
                </c:pt>
                <c:pt idx="109">
                  <c:v>328</c:v>
                </c:pt>
                <c:pt idx="110">
                  <c:v>331</c:v>
                </c:pt>
                <c:pt idx="111">
                  <c:v>334</c:v>
                </c:pt>
                <c:pt idx="112">
                  <c:v>337</c:v>
                </c:pt>
                <c:pt idx="113">
                  <c:v>340</c:v>
                </c:pt>
                <c:pt idx="114">
                  <c:v>343</c:v>
                </c:pt>
                <c:pt idx="115">
                  <c:v>346</c:v>
                </c:pt>
                <c:pt idx="116">
                  <c:v>349</c:v>
                </c:pt>
                <c:pt idx="117">
                  <c:v>352</c:v>
                </c:pt>
                <c:pt idx="118">
                  <c:v>355</c:v>
                </c:pt>
                <c:pt idx="119">
                  <c:v>358</c:v>
                </c:pt>
                <c:pt idx="120">
                  <c:v>361</c:v>
                </c:pt>
                <c:pt idx="121">
                  <c:v>364</c:v>
                </c:pt>
              </c:numCache>
            </c:numRef>
          </c:cat>
          <c:val>
            <c:numRef>
              <c:f>'OC+EC'!$J$4:$J$125</c:f>
              <c:numCache>
                <c:formatCode>General</c:formatCode>
                <c:ptCount val="122"/>
                <c:pt idx="0">
                  <c:v>1.680000000000001</c:v>
                </c:pt>
                <c:pt idx="1">
                  <c:v>1.59</c:v>
                </c:pt>
                <c:pt idx="2">
                  <c:v>4.5</c:v>
                </c:pt>
                <c:pt idx="3">
                  <c:v>2.25</c:v>
                </c:pt>
                <c:pt idx="4">
                  <c:v>0.89000000000000046</c:v>
                </c:pt>
                <c:pt idx="5">
                  <c:v>0.72000000000000053</c:v>
                </c:pt>
                <c:pt idx="6">
                  <c:v>0.32000000000000034</c:v>
                </c:pt>
                <c:pt idx="7">
                  <c:v>3.1599999999999997</c:v>
                </c:pt>
                <c:pt idx="8">
                  <c:v>9.16</c:v>
                </c:pt>
                <c:pt idx="9">
                  <c:v>4.87</c:v>
                </c:pt>
                <c:pt idx="10">
                  <c:v>3.4499999999999997</c:v>
                </c:pt>
                <c:pt idx="11">
                  <c:v>1.9699999999999978</c:v>
                </c:pt>
                <c:pt idx="12">
                  <c:v>0.67000000000000082</c:v>
                </c:pt>
                <c:pt idx="13">
                  <c:v>0.43000000000000033</c:v>
                </c:pt>
                <c:pt idx="14">
                  <c:v>1.1299999999999988</c:v>
                </c:pt>
                <c:pt idx="15">
                  <c:v>1.5899999999999987</c:v>
                </c:pt>
                <c:pt idx="16">
                  <c:v>2.3600000000000003</c:v>
                </c:pt>
                <c:pt idx="17">
                  <c:v>0.21000000000000016</c:v>
                </c:pt>
                <c:pt idx="18">
                  <c:v>0.36000000000000026</c:v>
                </c:pt>
                <c:pt idx="20">
                  <c:v>0.31000000000000028</c:v>
                </c:pt>
                <c:pt idx="21">
                  <c:v>1.08</c:v>
                </c:pt>
                <c:pt idx="22">
                  <c:v>2.44</c:v>
                </c:pt>
                <c:pt idx="23">
                  <c:v>1.3</c:v>
                </c:pt>
                <c:pt idx="24">
                  <c:v>2.59</c:v>
                </c:pt>
                <c:pt idx="25">
                  <c:v>4.2299999999999995</c:v>
                </c:pt>
                <c:pt idx="26">
                  <c:v>2.02</c:v>
                </c:pt>
                <c:pt idx="27">
                  <c:v>2.5</c:v>
                </c:pt>
                <c:pt idx="28">
                  <c:v>4.6099999999999985</c:v>
                </c:pt>
                <c:pt idx="29">
                  <c:v>1.3</c:v>
                </c:pt>
                <c:pt idx="30">
                  <c:v>4.9400000000000004</c:v>
                </c:pt>
                <c:pt idx="31">
                  <c:v>3.29</c:v>
                </c:pt>
                <c:pt idx="32">
                  <c:v>4</c:v>
                </c:pt>
                <c:pt idx="33">
                  <c:v>1.22</c:v>
                </c:pt>
                <c:pt idx="34">
                  <c:v>0.37000000000000027</c:v>
                </c:pt>
                <c:pt idx="35">
                  <c:v>1.35</c:v>
                </c:pt>
                <c:pt idx="36">
                  <c:v>0.9400000000000005</c:v>
                </c:pt>
                <c:pt idx="37">
                  <c:v>2.67</c:v>
                </c:pt>
                <c:pt idx="38">
                  <c:v>3.13</c:v>
                </c:pt>
                <c:pt idx="39">
                  <c:v>4.49</c:v>
                </c:pt>
                <c:pt idx="40">
                  <c:v>4.09</c:v>
                </c:pt>
                <c:pt idx="41">
                  <c:v>0.98</c:v>
                </c:pt>
                <c:pt idx="42">
                  <c:v>2.5099999999999998</c:v>
                </c:pt>
                <c:pt idx="43">
                  <c:v>6.0299999999999985</c:v>
                </c:pt>
                <c:pt idx="44">
                  <c:v>6.39</c:v>
                </c:pt>
                <c:pt idx="45">
                  <c:v>9.9</c:v>
                </c:pt>
                <c:pt idx="46">
                  <c:v>7.3199999999999985</c:v>
                </c:pt>
                <c:pt idx="47">
                  <c:v>1.1800000000000013</c:v>
                </c:pt>
                <c:pt idx="48">
                  <c:v>8.2299999999999986</c:v>
                </c:pt>
                <c:pt idx="49">
                  <c:v>5.96</c:v>
                </c:pt>
                <c:pt idx="50">
                  <c:v>8.67</c:v>
                </c:pt>
                <c:pt idx="51">
                  <c:v>9.7000000000000011</c:v>
                </c:pt>
                <c:pt idx="52">
                  <c:v>1.6600000000000001</c:v>
                </c:pt>
                <c:pt idx="53">
                  <c:v>5.53</c:v>
                </c:pt>
                <c:pt idx="54">
                  <c:v>3.57</c:v>
                </c:pt>
                <c:pt idx="55">
                  <c:v>2.6799999999999997</c:v>
                </c:pt>
                <c:pt idx="56">
                  <c:v>2.8099999999999987</c:v>
                </c:pt>
                <c:pt idx="57">
                  <c:v>5.6</c:v>
                </c:pt>
                <c:pt idx="58">
                  <c:v>5.83</c:v>
                </c:pt>
                <c:pt idx="59">
                  <c:v>7.8199999999999985</c:v>
                </c:pt>
                <c:pt idx="60">
                  <c:v>3.1</c:v>
                </c:pt>
                <c:pt idx="61">
                  <c:v>3.7600000000000002</c:v>
                </c:pt>
                <c:pt idx="62">
                  <c:v>11.25</c:v>
                </c:pt>
                <c:pt idx="63">
                  <c:v>18.760000000000002</c:v>
                </c:pt>
                <c:pt idx="64">
                  <c:v>18.62</c:v>
                </c:pt>
                <c:pt idx="65">
                  <c:v>3.3200000000000003</c:v>
                </c:pt>
                <c:pt idx="66">
                  <c:v>5.98</c:v>
                </c:pt>
                <c:pt idx="67">
                  <c:v>3.1599999999999997</c:v>
                </c:pt>
                <c:pt idx="68">
                  <c:v>5.3199999999999985</c:v>
                </c:pt>
                <c:pt idx="69">
                  <c:v>4.6400000000000006</c:v>
                </c:pt>
                <c:pt idx="70">
                  <c:v>3.25</c:v>
                </c:pt>
                <c:pt idx="71">
                  <c:v>9.58</c:v>
                </c:pt>
                <c:pt idx="72">
                  <c:v>7.0500000000000007</c:v>
                </c:pt>
                <c:pt idx="73">
                  <c:v>4.3199999999999985</c:v>
                </c:pt>
                <c:pt idx="74">
                  <c:v>8.1</c:v>
                </c:pt>
                <c:pt idx="75">
                  <c:v>4.9000000000000004</c:v>
                </c:pt>
                <c:pt idx="76">
                  <c:v>2.25</c:v>
                </c:pt>
                <c:pt idx="77">
                  <c:v>1.7500000000000011</c:v>
                </c:pt>
                <c:pt idx="78">
                  <c:v>4.4700000000000024</c:v>
                </c:pt>
                <c:pt idx="79">
                  <c:v>11.6</c:v>
                </c:pt>
                <c:pt idx="80">
                  <c:v>2.8200000000000003</c:v>
                </c:pt>
                <c:pt idx="81">
                  <c:v>5.79</c:v>
                </c:pt>
                <c:pt idx="82">
                  <c:v>2.7</c:v>
                </c:pt>
                <c:pt idx="83">
                  <c:v>17.84</c:v>
                </c:pt>
                <c:pt idx="84">
                  <c:v>129.22999999999999</c:v>
                </c:pt>
                <c:pt idx="85">
                  <c:v>28.439999999999987</c:v>
                </c:pt>
                <c:pt idx="86">
                  <c:v>6.45</c:v>
                </c:pt>
                <c:pt idx="87">
                  <c:v>7.1899999999999995</c:v>
                </c:pt>
                <c:pt idx="88">
                  <c:v>5.03</c:v>
                </c:pt>
                <c:pt idx="89">
                  <c:v>3.9</c:v>
                </c:pt>
                <c:pt idx="90">
                  <c:v>5.88</c:v>
                </c:pt>
                <c:pt idx="91">
                  <c:v>1.21</c:v>
                </c:pt>
                <c:pt idx="92">
                  <c:v>3.8499999999999988</c:v>
                </c:pt>
                <c:pt idx="93">
                  <c:v>5.4</c:v>
                </c:pt>
                <c:pt idx="94">
                  <c:v>3.1500000000000004</c:v>
                </c:pt>
                <c:pt idx="95">
                  <c:v>5.1400000000000006</c:v>
                </c:pt>
                <c:pt idx="96">
                  <c:v>8.120000000000001</c:v>
                </c:pt>
                <c:pt idx="97">
                  <c:v>114.35</c:v>
                </c:pt>
                <c:pt idx="98">
                  <c:v>0.37000000000000027</c:v>
                </c:pt>
                <c:pt idx="99">
                  <c:v>8.99</c:v>
                </c:pt>
                <c:pt idx="102">
                  <c:v>3.2800000000000002</c:v>
                </c:pt>
                <c:pt idx="103">
                  <c:v>4.49</c:v>
                </c:pt>
                <c:pt idx="104">
                  <c:v>29.5</c:v>
                </c:pt>
                <c:pt idx="105">
                  <c:v>9.11</c:v>
                </c:pt>
                <c:pt idx="106">
                  <c:v>8.7900000000000009</c:v>
                </c:pt>
                <c:pt idx="107">
                  <c:v>5.05</c:v>
                </c:pt>
                <c:pt idx="108">
                  <c:v>11.310000000000002</c:v>
                </c:pt>
                <c:pt idx="109">
                  <c:v>1.59</c:v>
                </c:pt>
                <c:pt idx="110">
                  <c:v>1.3</c:v>
                </c:pt>
                <c:pt idx="111">
                  <c:v>2.15</c:v>
                </c:pt>
                <c:pt idx="112">
                  <c:v>0.45</c:v>
                </c:pt>
                <c:pt idx="113">
                  <c:v>1.6300000000000001</c:v>
                </c:pt>
                <c:pt idx="114">
                  <c:v>3.1300000000000003</c:v>
                </c:pt>
                <c:pt idx="115">
                  <c:v>13.68</c:v>
                </c:pt>
                <c:pt idx="116">
                  <c:v>26.85</c:v>
                </c:pt>
                <c:pt idx="117">
                  <c:v>0.85000000000000053</c:v>
                </c:pt>
                <c:pt idx="118">
                  <c:v>0.42000000000000026</c:v>
                </c:pt>
                <c:pt idx="119">
                  <c:v>0.4</c:v>
                </c:pt>
                <c:pt idx="120">
                  <c:v>1.27</c:v>
                </c:pt>
                <c:pt idx="121">
                  <c:v>0.70000000000000051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690-41AD-A532-EBE9E8FDE724}"/>
            </c:ext>
          </c:extLst>
        </c:ser>
        <c:ser>
          <c:idx val="9"/>
          <c:order val="8"/>
          <c:tx>
            <c:strRef>
              <c:f>'OC+EC'!$K$2</c:f>
              <c:strCache>
                <c:ptCount val="1"/>
                <c:pt idx="0">
                  <c:v>2008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5"/>
            <c:spPr>
              <a:solidFill>
                <a:srgbClr val="00B050"/>
              </a:solidFill>
              <a:ln>
                <a:noFill/>
              </a:ln>
            </c:spPr>
          </c:marker>
          <c:cat>
            <c:numRef>
              <c:f>'OC+EC'!$B$4:$B$125</c:f>
              <c:numCache>
                <c:formatCode>General</c:formatCode>
                <c:ptCount val="122"/>
                <c:pt idx="0">
                  <c:v>1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13</c:v>
                </c:pt>
                <c:pt idx="5">
                  <c:v>16</c:v>
                </c:pt>
                <c:pt idx="6">
                  <c:v>19</c:v>
                </c:pt>
                <c:pt idx="7">
                  <c:v>22</c:v>
                </c:pt>
                <c:pt idx="8">
                  <c:v>25</c:v>
                </c:pt>
                <c:pt idx="9">
                  <c:v>28</c:v>
                </c:pt>
                <c:pt idx="10">
                  <c:v>31</c:v>
                </c:pt>
                <c:pt idx="11">
                  <c:v>34</c:v>
                </c:pt>
                <c:pt idx="12">
                  <c:v>37</c:v>
                </c:pt>
                <c:pt idx="13">
                  <c:v>40</c:v>
                </c:pt>
                <c:pt idx="14">
                  <c:v>43</c:v>
                </c:pt>
                <c:pt idx="15">
                  <c:v>46</c:v>
                </c:pt>
                <c:pt idx="16">
                  <c:v>49</c:v>
                </c:pt>
                <c:pt idx="17">
                  <c:v>52</c:v>
                </c:pt>
                <c:pt idx="18">
                  <c:v>55</c:v>
                </c:pt>
                <c:pt idx="19">
                  <c:v>58</c:v>
                </c:pt>
                <c:pt idx="20">
                  <c:v>61</c:v>
                </c:pt>
                <c:pt idx="21">
                  <c:v>64</c:v>
                </c:pt>
                <c:pt idx="22">
                  <c:v>67</c:v>
                </c:pt>
                <c:pt idx="23">
                  <c:v>70</c:v>
                </c:pt>
                <c:pt idx="24">
                  <c:v>73</c:v>
                </c:pt>
                <c:pt idx="25">
                  <c:v>76</c:v>
                </c:pt>
                <c:pt idx="26">
                  <c:v>79</c:v>
                </c:pt>
                <c:pt idx="27">
                  <c:v>82</c:v>
                </c:pt>
                <c:pt idx="28">
                  <c:v>85</c:v>
                </c:pt>
                <c:pt idx="29">
                  <c:v>88</c:v>
                </c:pt>
                <c:pt idx="30">
                  <c:v>91</c:v>
                </c:pt>
                <c:pt idx="31">
                  <c:v>94</c:v>
                </c:pt>
                <c:pt idx="32">
                  <c:v>97</c:v>
                </c:pt>
                <c:pt idx="33">
                  <c:v>100</c:v>
                </c:pt>
                <c:pt idx="34">
                  <c:v>103</c:v>
                </c:pt>
                <c:pt idx="35">
                  <c:v>106</c:v>
                </c:pt>
                <c:pt idx="36">
                  <c:v>109</c:v>
                </c:pt>
                <c:pt idx="37">
                  <c:v>112</c:v>
                </c:pt>
                <c:pt idx="38">
                  <c:v>115</c:v>
                </c:pt>
                <c:pt idx="39">
                  <c:v>118</c:v>
                </c:pt>
                <c:pt idx="40">
                  <c:v>121</c:v>
                </c:pt>
                <c:pt idx="41">
                  <c:v>124</c:v>
                </c:pt>
                <c:pt idx="42">
                  <c:v>127</c:v>
                </c:pt>
                <c:pt idx="43">
                  <c:v>130</c:v>
                </c:pt>
                <c:pt idx="44">
                  <c:v>133</c:v>
                </c:pt>
                <c:pt idx="45">
                  <c:v>136</c:v>
                </c:pt>
                <c:pt idx="46">
                  <c:v>139</c:v>
                </c:pt>
                <c:pt idx="47">
                  <c:v>142</c:v>
                </c:pt>
                <c:pt idx="48">
                  <c:v>145</c:v>
                </c:pt>
                <c:pt idx="49">
                  <c:v>148</c:v>
                </c:pt>
                <c:pt idx="50">
                  <c:v>151</c:v>
                </c:pt>
                <c:pt idx="51">
                  <c:v>154</c:v>
                </c:pt>
                <c:pt idx="52">
                  <c:v>157</c:v>
                </c:pt>
                <c:pt idx="53">
                  <c:v>160</c:v>
                </c:pt>
                <c:pt idx="54">
                  <c:v>163</c:v>
                </c:pt>
                <c:pt idx="55">
                  <c:v>166</c:v>
                </c:pt>
                <c:pt idx="56">
                  <c:v>169</c:v>
                </c:pt>
                <c:pt idx="57">
                  <c:v>172</c:v>
                </c:pt>
                <c:pt idx="58">
                  <c:v>175</c:v>
                </c:pt>
                <c:pt idx="59">
                  <c:v>178</c:v>
                </c:pt>
                <c:pt idx="60">
                  <c:v>181</c:v>
                </c:pt>
                <c:pt idx="61">
                  <c:v>184</c:v>
                </c:pt>
                <c:pt idx="62">
                  <c:v>187</c:v>
                </c:pt>
                <c:pt idx="63">
                  <c:v>190</c:v>
                </c:pt>
                <c:pt idx="64">
                  <c:v>193</c:v>
                </c:pt>
                <c:pt idx="65">
                  <c:v>196</c:v>
                </c:pt>
                <c:pt idx="66">
                  <c:v>199</c:v>
                </c:pt>
                <c:pt idx="67">
                  <c:v>202</c:v>
                </c:pt>
                <c:pt idx="68">
                  <c:v>205</c:v>
                </c:pt>
                <c:pt idx="69">
                  <c:v>208</c:v>
                </c:pt>
                <c:pt idx="70">
                  <c:v>211</c:v>
                </c:pt>
                <c:pt idx="71">
                  <c:v>214</c:v>
                </c:pt>
                <c:pt idx="72">
                  <c:v>217</c:v>
                </c:pt>
                <c:pt idx="73">
                  <c:v>220</c:v>
                </c:pt>
                <c:pt idx="74">
                  <c:v>223</c:v>
                </c:pt>
                <c:pt idx="75">
                  <c:v>226</c:v>
                </c:pt>
                <c:pt idx="76">
                  <c:v>229</c:v>
                </c:pt>
                <c:pt idx="77">
                  <c:v>232</c:v>
                </c:pt>
                <c:pt idx="78">
                  <c:v>235</c:v>
                </c:pt>
                <c:pt idx="79">
                  <c:v>238</c:v>
                </c:pt>
                <c:pt idx="80">
                  <c:v>241</c:v>
                </c:pt>
                <c:pt idx="81">
                  <c:v>244</c:v>
                </c:pt>
                <c:pt idx="82">
                  <c:v>247</c:v>
                </c:pt>
                <c:pt idx="83">
                  <c:v>250</c:v>
                </c:pt>
                <c:pt idx="84">
                  <c:v>253</c:v>
                </c:pt>
                <c:pt idx="85">
                  <c:v>256</c:v>
                </c:pt>
                <c:pt idx="86">
                  <c:v>259</c:v>
                </c:pt>
                <c:pt idx="87">
                  <c:v>262</c:v>
                </c:pt>
                <c:pt idx="88">
                  <c:v>265</c:v>
                </c:pt>
                <c:pt idx="89">
                  <c:v>268</c:v>
                </c:pt>
                <c:pt idx="90">
                  <c:v>271</c:v>
                </c:pt>
                <c:pt idx="91">
                  <c:v>274</c:v>
                </c:pt>
                <c:pt idx="92">
                  <c:v>277</c:v>
                </c:pt>
                <c:pt idx="93">
                  <c:v>280</c:v>
                </c:pt>
                <c:pt idx="94">
                  <c:v>283</c:v>
                </c:pt>
                <c:pt idx="95">
                  <c:v>286</c:v>
                </c:pt>
                <c:pt idx="96">
                  <c:v>289</c:v>
                </c:pt>
                <c:pt idx="97">
                  <c:v>292</c:v>
                </c:pt>
                <c:pt idx="98">
                  <c:v>295</c:v>
                </c:pt>
                <c:pt idx="99">
                  <c:v>298</c:v>
                </c:pt>
                <c:pt idx="100">
                  <c:v>301</c:v>
                </c:pt>
                <c:pt idx="101">
                  <c:v>304</c:v>
                </c:pt>
                <c:pt idx="102">
                  <c:v>307</c:v>
                </c:pt>
                <c:pt idx="103">
                  <c:v>310</c:v>
                </c:pt>
                <c:pt idx="104">
                  <c:v>313</c:v>
                </c:pt>
                <c:pt idx="105">
                  <c:v>316</c:v>
                </c:pt>
                <c:pt idx="106">
                  <c:v>319</c:v>
                </c:pt>
                <c:pt idx="107">
                  <c:v>322</c:v>
                </c:pt>
                <c:pt idx="108">
                  <c:v>325</c:v>
                </c:pt>
                <c:pt idx="109">
                  <c:v>328</c:v>
                </c:pt>
                <c:pt idx="110">
                  <c:v>331</c:v>
                </c:pt>
                <c:pt idx="111">
                  <c:v>334</c:v>
                </c:pt>
                <c:pt idx="112">
                  <c:v>337</c:v>
                </c:pt>
                <c:pt idx="113">
                  <c:v>340</c:v>
                </c:pt>
                <c:pt idx="114">
                  <c:v>343</c:v>
                </c:pt>
                <c:pt idx="115">
                  <c:v>346</c:v>
                </c:pt>
                <c:pt idx="116">
                  <c:v>349</c:v>
                </c:pt>
                <c:pt idx="117">
                  <c:v>352</c:v>
                </c:pt>
                <c:pt idx="118">
                  <c:v>355</c:v>
                </c:pt>
                <c:pt idx="119">
                  <c:v>358</c:v>
                </c:pt>
                <c:pt idx="120">
                  <c:v>361</c:v>
                </c:pt>
                <c:pt idx="121">
                  <c:v>364</c:v>
                </c:pt>
              </c:numCache>
            </c:numRef>
          </c:cat>
          <c:val>
            <c:numRef>
              <c:f>'OC+EC'!$K$4:$K$125</c:f>
              <c:numCache>
                <c:formatCode>General</c:formatCode>
                <c:ptCount val="122"/>
                <c:pt idx="0">
                  <c:v>1.8399999999999987</c:v>
                </c:pt>
                <c:pt idx="4">
                  <c:v>0.96000000000000052</c:v>
                </c:pt>
                <c:pt idx="6">
                  <c:v>2.3499999999999988</c:v>
                </c:pt>
                <c:pt idx="7">
                  <c:v>1.1400000000000001</c:v>
                </c:pt>
                <c:pt idx="8">
                  <c:v>0.75000000000000056</c:v>
                </c:pt>
                <c:pt idx="9">
                  <c:v>0</c:v>
                </c:pt>
                <c:pt idx="10">
                  <c:v>0.73000000000000054</c:v>
                </c:pt>
                <c:pt idx="12">
                  <c:v>3.52</c:v>
                </c:pt>
                <c:pt idx="13">
                  <c:v>0.60000000000000053</c:v>
                </c:pt>
                <c:pt idx="14">
                  <c:v>1.1299999999999988</c:v>
                </c:pt>
                <c:pt idx="15">
                  <c:v>2.73</c:v>
                </c:pt>
                <c:pt idx="16">
                  <c:v>5.8900000000000006</c:v>
                </c:pt>
                <c:pt idx="17">
                  <c:v>3.24</c:v>
                </c:pt>
                <c:pt idx="18">
                  <c:v>0.24000000000000013</c:v>
                </c:pt>
                <c:pt idx="19">
                  <c:v>2.15</c:v>
                </c:pt>
                <c:pt idx="20">
                  <c:v>1.6400000000000001</c:v>
                </c:pt>
                <c:pt idx="21">
                  <c:v>1.34</c:v>
                </c:pt>
                <c:pt idx="22">
                  <c:v>2.4</c:v>
                </c:pt>
                <c:pt idx="23">
                  <c:v>6.24</c:v>
                </c:pt>
                <c:pt idx="24">
                  <c:v>1.7700000000000011</c:v>
                </c:pt>
                <c:pt idx="25">
                  <c:v>0.44000000000000028</c:v>
                </c:pt>
                <c:pt idx="26">
                  <c:v>2.63</c:v>
                </c:pt>
                <c:pt idx="27">
                  <c:v>3.05</c:v>
                </c:pt>
                <c:pt idx="28">
                  <c:v>1.83</c:v>
                </c:pt>
                <c:pt idx="29">
                  <c:v>1.59</c:v>
                </c:pt>
                <c:pt idx="30">
                  <c:v>1.83</c:v>
                </c:pt>
                <c:pt idx="31">
                  <c:v>5.5</c:v>
                </c:pt>
                <c:pt idx="32">
                  <c:v>2.4000000000000004</c:v>
                </c:pt>
                <c:pt idx="33">
                  <c:v>3.0999999999999988</c:v>
                </c:pt>
                <c:pt idx="34">
                  <c:v>2.9</c:v>
                </c:pt>
                <c:pt idx="35">
                  <c:v>3.9299999999999997</c:v>
                </c:pt>
                <c:pt idx="36">
                  <c:v>5.6000000000000005</c:v>
                </c:pt>
                <c:pt idx="37">
                  <c:v>5.29</c:v>
                </c:pt>
                <c:pt idx="38">
                  <c:v>2.71</c:v>
                </c:pt>
                <c:pt idx="39">
                  <c:v>5.7799999999999994</c:v>
                </c:pt>
                <c:pt idx="40">
                  <c:v>2.21</c:v>
                </c:pt>
                <c:pt idx="41">
                  <c:v>9.3800000000000026</c:v>
                </c:pt>
                <c:pt idx="42">
                  <c:v>6.38</c:v>
                </c:pt>
                <c:pt idx="43">
                  <c:v>4.6199999999999966</c:v>
                </c:pt>
                <c:pt idx="44">
                  <c:v>3.67</c:v>
                </c:pt>
                <c:pt idx="45">
                  <c:v>1.7200000000000011</c:v>
                </c:pt>
                <c:pt idx="46">
                  <c:v>5.9600000000000009</c:v>
                </c:pt>
                <c:pt idx="47">
                  <c:v>0.8</c:v>
                </c:pt>
                <c:pt idx="48">
                  <c:v>1.8800000000000001</c:v>
                </c:pt>
                <c:pt idx="49">
                  <c:v>5.75</c:v>
                </c:pt>
                <c:pt idx="50">
                  <c:v>4.5199999999999996</c:v>
                </c:pt>
                <c:pt idx="51">
                  <c:v>5.3199999999999985</c:v>
                </c:pt>
                <c:pt idx="52">
                  <c:v>2.12</c:v>
                </c:pt>
                <c:pt idx="53">
                  <c:v>1.8800000000000001</c:v>
                </c:pt>
                <c:pt idx="54">
                  <c:v>1.51</c:v>
                </c:pt>
                <c:pt idx="55">
                  <c:v>86.77000000000001</c:v>
                </c:pt>
                <c:pt idx="56">
                  <c:v>12.580000000000002</c:v>
                </c:pt>
                <c:pt idx="57">
                  <c:v>6.55</c:v>
                </c:pt>
                <c:pt idx="59">
                  <c:v>241.48000000000013</c:v>
                </c:pt>
                <c:pt idx="60">
                  <c:v>196.45000000000007</c:v>
                </c:pt>
                <c:pt idx="61">
                  <c:v>121</c:v>
                </c:pt>
                <c:pt idx="62">
                  <c:v>141.75</c:v>
                </c:pt>
                <c:pt idx="63">
                  <c:v>29.18</c:v>
                </c:pt>
                <c:pt idx="64">
                  <c:v>43.57</c:v>
                </c:pt>
                <c:pt idx="65">
                  <c:v>117.83999999999999</c:v>
                </c:pt>
                <c:pt idx="66">
                  <c:v>212.52</c:v>
                </c:pt>
                <c:pt idx="67">
                  <c:v>73.819999999999993</c:v>
                </c:pt>
                <c:pt idx="68">
                  <c:v>341.08</c:v>
                </c:pt>
                <c:pt idx="69">
                  <c:v>326.8</c:v>
                </c:pt>
                <c:pt idx="70">
                  <c:v>18.37</c:v>
                </c:pt>
                <c:pt idx="71">
                  <c:v>9.58</c:v>
                </c:pt>
                <c:pt idx="72">
                  <c:v>13.229999999999999</c:v>
                </c:pt>
                <c:pt idx="73">
                  <c:v>10.580000000000002</c:v>
                </c:pt>
                <c:pt idx="74">
                  <c:v>61.18</c:v>
                </c:pt>
                <c:pt idx="75">
                  <c:v>18.89</c:v>
                </c:pt>
                <c:pt idx="76">
                  <c:v>24.01</c:v>
                </c:pt>
                <c:pt idx="77">
                  <c:v>8.8500000000000068</c:v>
                </c:pt>
                <c:pt idx="78">
                  <c:v>7.37</c:v>
                </c:pt>
                <c:pt idx="79">
                  <c:v>6.2</c:v>
                </c:pt>
                <c:pt idx="80">
                  <c:v>3.98</c:v>
                </c:pt>
                <c:pt idx="81">
                  <c:v>6.4700000000000024</c:v>
                </c:pt>
                <c:pt idx="83">
                  <c:v>8.41</c:v>
                </c:pt>
                <c:pt idx="84">
                  <c:v>4.8499999999999996</c:v>
                </c:pt>
                <c:pt idx="85">
                  <c:v>12.6</c:v>
                </c:pt>
                <c:pt idx="86">
                  <c:v>13.120000000000001</c:v>
                </c:pt>
                <c:pt idx="87">
                  <c:v>5.5600000000000005</c:v>
                </c:pt>
                <c:pt idx="88">
                  <c:v>5.17</c:v>
                </c:pt>
                <c:pt idx="89">
                  <c:v>4.3599999999999985</c:v>
                </c:pt>
                <c:pt idx="90">
                  <c:v>3.4299999999999997</c:v>
                </c:pt>
                <c:pt idx="91">
                  <c:v>4.71</c:v>
                </c:pt>
                <c:pt idx="92">
                  <c:v>1.94</c:v>
                </c:pt>
                <c:pt idx="93">
                  <c:v>3.4099999999999997</c:v>
                </c:pt>
                <c:pt idx="94">
                  <c:v>2.7699999999999996</c:v>
                </c:pt>
                <c:pt idx="95">
                  <c:v>3.9</c:v>
                </c:pt>
                <c:pt idx="96">
                  <c:v>746.68000000000052</c:v>
                </c:pt>
                <c:pt idx="97">
                  <c:v>50.38</c:v>
                </c:pt>
                <c:pt idx="98">
                  <c:v>68.600000000000009</c:v>
                </c:pt>
                <c:pt idx="99">
                  <c:v>70.039999999999992</c:v>
                </c:pt>
                <c:pt idx="100">
                  <c:v>13.76</c:v>
                </c:pt>
                <c:pt idx="103">
                  <c:v>1.3399999999999987</c:v>
                </c:pt>
                <c:pt idx="104">
                  <c:v>5.08</c:v>
                </c:pt>
                <c:pt idx="105">
                  <c:v>0.79</c:v>
                </c:pt>
                <c:pt idx="106">
                  <c:v>2.3199999999999976</c:v>
                </c:pt>
                <c:pt idx="107">
                  <c:v>1.7900000000000011</c:v>
                </c:pt>
                <c:pt idx="108">
                  <c:v>4.63</c:v>
                </c:pt>
                <c:pt idx="109">
                  <c:v>3.0999999999999988</c:v>
                </c:pt>
                <c:pt idx="110">
                  <c:v>8.81</c:v>
                </c:pt>
                <c:pt idx="111">
                  <c:v>0.98</c:v>
                </c:pt>
                <c:pt idx="112">
                  <c:v>2.4099999999999997</c:v>
                </c:pt>
                <c:pt idx="113">
                  <c:v>0.76000000000000056</c:v>
                </c:pt>
                <c:pt idx="114">
                  <c:v>2.06</c:v>
                </c:pt>
                <c:pt idx="115">
                  <c:v>2.2000000000000002</c:v>
                </c:pt>
                <c:pt idx="116">
                  <c:v>2.0699999999999998</c:v>
                </c:pt>
                <c:pt idx="117">
                  <c:v>0</c:v>
                </c:pt>
                <c:pt idx="118">
                  <c:v>1.6800000000000013</c:v>
                </c:pt>
                <c:pt idx="119">
                  <c:v>0.49000000000000027</c:v>
                </c:pt>
                <c:pt idx="120">
                  <c:v>0.46</c:v>
                </c:pt>
                <c:pt idx="121">
                  <c:v>0.22000000000000014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690-41AD-A532-EBE9E8FDE724}"/>
            </c:ext>
          </c:extLst>
        </c:ser>
        <c:ser>
          <c:idx val="10"/>
          <c:order val="9"/>
          <c:tx>
            <c:strRef>
              <c:f>'OC+EC'!$L$2</c:f>
              <c:strCache>
                <c:ptCount val="1"/>
                <c:pt idx="0">
                  <c:v>2009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5"/>
            <c:spPr>
              <a:solidFill>
                <a:srgbClr val="00B050"/>
              </a:solidFill>
              <a:ln>
                <a:noFill/>
              </a:ln>
            </c:spPr>
          </c:marker>
          <c:cat>
            <c:numRef>
              <c:f>'OC+EC'!$B$4:$B$125</c:f>
              <c:numCache>
                <c:formatCode>General</c:formatCode>
                <c:ptCount val="122"/>
                <c:pt idx="0">
                  <c:v>1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13</c:v>
                </c:pt>
                <c:pt idx="5">
                  <c:v>16</c:v>
                </c:pt>
                <c:pt idx="6">
                  <c:v>19</c:v>
                </c:pt>
                <c:pt idx="7">
                  <c:v>22</c:v>
                </c:pt>
                <c:pt idx="8">
                  <c:v>25</c:v>
                </c:pt>
                <c:pt idx="9">
                  <c:v>28</c:v>
                </c:pt>
                <c:pt idx="10">
                  <c:v>31</c:v>
                </c:pt>
                <c:pt idx="11">
                  <c:v>34</c:v>
                </c:pt>
                <c:pt idx="12">
                  <c:v>37</c:v>
                </c:pt>
                <c:pt idx="13">
                  <c:v>40</c:v>
                </c:pt>
                <c:pt idx="14">
                  <c:v>43</c:v>
                </c:pt>
                <c:pt idx="15">
                  <c:v>46</c:v>
                </c:pt>
                <c:pt idx="16">
                  <c:v>49</c:v>
                </c:pt>
                <c:pt idx="17">
                  <c:v>52</c:v>
                </c:pt>
                <c:pt idx="18">
                  <c:v>55</c:v>
                </c:pt>
                <c:pt idx="19">
                  <c:v>58</c:v>
                </c:pt>
                <c:pt idx="20">
                  <c:v>61</c:v>
                </c:pt>
                <c:pt idx="21">
                  <c:v>64</c:v>
                </c:pt>
                <c:pt idx="22">
                  <c:v>67</c:v>
                </c:pt>
                <c:pt idx="23">
                  <c:v>70</c:v>
                </c:pt>
                <c:pt idx="24">
                  <c:v>73</c:v>
                </c:pt>
                <c:pt idx="25">
                  <c:v>76</c:v>
                </c:pt>
                <c:pt idx="26">
                  <c:v>79</c:v>
                </c:pt>
                <c:pt idx="27">
                  <c:v>82</c:v>
                </c:pt>
                <c:pt idx="28">
                  <c:v>85</c:v>
                </c:pt>
                <c:pt idx="29">
                  <c:v>88</c:v>
                </c:pt>
                <c:pt idx="30">
                  <c:v>91</c:v>
                </c:pt>
                <c:pt idx="31">
                  <c:v>94</c:v>
                </c:pt>
                <c:pt idx="32">
                  <c:v>97</c:v>
                </c:pt>
                <c:pt idx="33">
                  <c:v>100</c:v>
                </c:pt>
                <c:pt idx="34">
                  <c:v>103</c:v>
                </c:pt>
                <c:pt idx="35">
                  <c:v>106</c:v>
                </c:pt>
                <c:pt idx="36">
                  <c:v>109</c:v>
                </c:pt>
                <c:pt idx="37">
                  <c:v>112</c:v>
                </c:pt>
                <c:pt idx="38">
                  <c:v>115</c:v>
                </c:pt>
                <c:pt idx="39">
                  <c:v>118</c:v>
                </c:pt>
                <c:pt idx="40">
                  <c:v>121</c:v>
                </c:pt>
                <c:pt idx="41">
                  <c:v>124</c:v>
                </c:pt>
                <c:pt idx="42">
                  <c:v>127</c:v>
                </c:pt>
                <c:pt idx="43">
                  <c:v>130</c:v>
                </c:pt>
                <c:pt idx="44">
                  <c:v>133</c:v>
                </c:pt>
                <c:pt idx="45">
                  <c:v>136</c:v>
                </c:pt>
                <c:pt idx="46">
                  <c:v>139</c:v>
                </c:pt>
                <c:pt idx="47">
                  <c:v>142</c:v>
                </c:pt>
                <c:pt idx="48">
                  <c:v>145</c:v>
                </c:pt>
                <c:pt idx="49">
                  <c:v>148</c:v>
                </c:pt>
                <c:pt idx="50">
                  <c:v>151</c:v>
                </c:pt>
                <c:pt idx="51">
                  <c:v>154</c:v>
                </c:pt>
                <c:pt idx="52">
                  <c:v>157</c:v>
                </c:pt>
                <c:pt idx="53">
                  <c:v>160</c:v>
                </c:pt>
                <c:pt idx="54">
                  <c:v>163</c:v>
                </c:pt>
                <c:pt idx="55">
                  <c:v>166</c:v>
                </c:pt>
                <c:pt idx="56">
                  <c:v>169</c:v>
                </c:pt>
                <c:pt idx="57">
                  <c:v>172</c:v>
                </c:pt>
                <c:pt idx="58">
                  <c:v>175</c:v>
                </c:pt>
                <c:pt idx="59">
                  <c:v>178</c:v>
                </c:pt>
                <c:pt idx="60">
                  <c:v>181</c:v>
                </c:pt>
                <c:pt idx="61">
                  <c:v>184</c:v>
                </c:pt>
                <c:pt idx="62">
                  <c:v>187</c:v>
                </c:pt>
                <c:pt idx="63">
                  <c:v>190</c:v>
                </c:pt>
                <c:pt idx="64">
                  <c:v>193</c:v>
                </c:pt>
                <c:pt idx="65">
                  <c:v>196</c:v>
                </c:pt>
                <c:pt idx="66">
                  <c:v>199</c:v>
                </c:pt>
                <c:pt idx="67">
                  <c:v>202</c:v>
                </c:pt>
                <c:pt idx="68">
                  <c:v>205</c:v>
                </c:pt>
                <c:pt idx="69">
                  <c:v>208</c:v>
                </c:pt>
                <c:pt idx="70">
                  <c:v>211</c:v>
                </c:pt>
                <c:pt idx="71">
                  <c:v>214</c:v>
                </c:pt>
                <c:pt idx="72">
                  <c:v>217</c:v>
                </c:pt>
                <c:pt idx="73">
                  <c:v>220</c:v>
                </c:pt>
                <c:pt idx="74">
                  <c:v>223</c:v>
                </c:pt>
                <c:pt idx="75">
                  <c:v>226</c:v>
                </c:pt>
                <c:pt idx="76">
                  <c:v>229</c:v>
                </c:pt>
                <c:pt idx="77">
                  <c:v>232</c:v>
                </c:pt>
                <c:pt idx="78">
                  <c:v>235</c:v>
                </c:pt>
                <c:pt idx="79">
                  <c:v>238</c:v>
                </c:pt>
                <c:pt idx="80">
                  <c:v>241</c:v>
                </c:pt>
                <c:pt idx="81">
                  <c:v>244</c:v>
                </c:pt>
                <c:pt idx="82">
                  <c:v>247</c:v>
                </c:pt>
                <c:pt idx="83">
                  <c:v>250</c:v>
                </c:pt>
                <c:pt idx="84">
                  <c:v>253</c:v>
                </c:pt>
                <c:pt idx="85">
                  <c:v>256</c:v>
                </c:pt>
                <c:pt idx="86">
                  <c:v>259</c:v>
                </c:pt>
                <c:pt idx="87">
                  <c:v>262</c:v>
                </c:pt>
                <c:pt idx="88">
                  <c:v>265</c:v>
                </c:pt>
                <c:pt idx="89">
                  <c:v>268</c:v>
                </c:pt>
                <c:pt idx="90">
                  <c:v>271</c:v>
                </c:pt>
                <c:pt idx="91">
                  <c:v>274</c:v>
                </c:pt>
                <c:pt idx="92">
                  <c:v>277</c:v>
                </c:pt>
                <c:pt idx="93">
                  <c:v>280</c:v>
                </c:pt>
                <c:pt idx="94">
                  <c:v>283</c:v>
                </c:pt>
                <c:pt idx="95">
                  <c:v>286</c:v>
                </c:pt>
                <c:pt idx="96">
                  <c:v>289</c:v>
                </c:pt>
                <c:pt idx="97">
                  <c:v>292</c:v>
                </c:pt>
                <c:pt idx="98">
                  <c:v>295</c:v>
                </c:pt>
                <c:pt idx="99">
                  <c:v>298</c:v>
                </c:pt>
                <c:pt idx="100">
                  <c:v>301</c:v>
                </c:pt>
                <c:pt idx="101">
                  <c:v>304</c:v>
                </c:pt>
                <c:pt idx="102">
                  <c:v>307</c:v>
                </c:pt>
                <c:pt idx="103">
                  <c:v>310</c:v>
                </c:pt>
                <c:pt idx="104">
                  <c:v>313</c:v>
                </c:pt>
                <c:pt idx="105">
                  <c:v>316</c:v>
                </c:pt>
                <c:pt idx="106">
                  <c:v>319</c:v>
                </c:pt>
                <c:pt idx="107">
                  <c:v>322</c:v>
                </c:pt>
                <c:pt idx="108">
                  <c:v>325</c:v>
                </c:pt>
                <c:pt idx="109">
                  <c:v>328</c:v>
                </c:pt>
                <c:pt idx="110">
                  <c:v>331</c:v>
                </c:pt>
                <c:pt idx="111">
                  <c:v>334</c:v>
                </c:pt>
                <c:pt idx="112">
                  <c:v>337</c:v>
                </c:pt>
                <c:pt idx="113">
                  <c:v>340</c:v>
                </c:pt>
                <c:pt idx="114">
                  <c:v>343</c:v>
                </c:pt>
                <c:pt idx="115">
                  <c:v>346</c:v>
                </c:pt>
                <c:pt idx="116">
                  <c:v>349</c:v>
                </c:pt>
                <c:pt idx="117">
                  <c:v>352</c:v>
                </c:pt>
                <c:pt idx="118">
                  <c:v>355</c:v>
                </c:pt>
                <c:pt idx="119">
                  <c:v>358</c:v>
                </c:pt>
                <c:pt idx="120">
                  <c:v>361</c:v>
                </c:pt>
                <c:pt idx="121">
                  <c:v>364</c:v>
                </c:pt>
              </c:numCache>
            </c:numRef>
          </c:cat>
          <c:val>
            <c:numRef>
              <c:f>'OC+EC'!$L$4:$L$125</c:f>
              <c:numCache>
                <c:formatCode>General</c:formatCode>
                <c:ptCount val="122"/>
                <c:pt idx="0">
                  <c:v>0.60000000000000064</c:v>
                </c:pt>
                <c:pt idx="1">
                  <c:v>1.1100000000000001</c:v>
                </c:pt>
                <c:pt idx="2">
                  <c:v>0.54</c:v>
                </c:pt>
                <c:pt idx="3">
                  <c:v>0.8</c:v>
                </c:pt>
                <c:pt idx="4">
                  <c:v>0.45000000000000007</c:v>
                </c:pt>
                <c:pt idx="5">
                  <c:v>0.25</c:v>
                </c:pt>
                <c:pt idx="6">
                  <c:v>1.6300000000000001</c:v>
                </c:pt>
                <c:pt idx="7">
                  <c:v>2.27</c:v>
                </c:pt>
                <c:pt idx="8">
                  <c:v>2.0499999999999998</c:v>
                </c:pt>
                <c:pt idx="9">
                  <c:v>0.92</c:v>
                </c:pt>
                <c:pt idx="10">
                  <c:v>1.5</c:v>
                </c:pt>
                <c:pt idx="12">
                  <c:v>1.06</c:v>
                </c:pt>
                <c:pt idx="13">
                  <c:v>0.30000000000000027</c:v>
                </c:pt>
                <c:pt idx="14">
                  <c:v>0.46</c:v>
                </c:pt>
                <c:pt idx="15">
                  <c:v>1.170000000000001</c:v>
                </c:pt>
                <c:pt idx="16">
                  <c:v>0.15000000000000013</c:v>
                </c:pt>
                <c:pt idx="17">
                  <c:v>1.44</c:v>
                </c:pt>
                <c:pt idx="18">
                  <c:v>0.47000000000000008</c:v>
                </c:pt>
                <c:pt idx="19">
                  <c:v>1.21</c:v>
                </c:pt>
                <c:pt idx="20">
                  <c:v>0.34000000000000041</c:v>
                </c:pt>
                <c:pt idx="21">
                  <c:v>0.30000000000000032</c:v>
                </c:pt>
                <c:pt idx="22">
                  <c:v>1.8199999999999987</c:v>
                </c:pt>
                <c:pt idx="23">
                  <c:v>1.51</c:v>
                </c:pt>
                <c:pt idx="24">
                  <c:v>3.7</c:v>
                </c:pt>
                <c:pt idx="25">
                  <c:v>2.5</c:v>
                </c:pt>
                <c:pt idx="26">
                  <c:v>2.16</c:v>
                </c:pt>
                <c:pt idx="27">
                  <c:v>0.1</c:v>
                </c:pt>
                <c:pt idx="28">
                  <c:v>0.97</c:v>
                </c:pt>
                <c:pt idx="29">
                  <c:v>0.61000000000000054</c:v>
                </c:pt>
                <c:pt idx="30">
                  <c:v>0.46</c:v>
                </c:pt>
                <c:pt idx="31">
                  <c:v>1.42</c:v>
                </c:pt>
                <c:pt idx="32">
                  <c:v>3.51</c:v>
                </c:pt>
                <c:pt idx="33">
                  <c:v>0.47000000000000008</c:v>
                </c:pt>
                <c:pt idx="34">
                  <c:v>1.6199999999999988</c:v>
                </c:pt>
                <c:pt idx="35">
                  <c:v>2.9699999999999998</c:v>
                </c:pt>
                <c:pt idx="36">
                  <c:v>4.75</c:v>
                </c:pt>
                <c:pt idx="37">
                  <c:v>5.26</c:v>
                </c:pt>
                <c:pt idx="38">
                  <c:v>4.37</c:v>
                </c:pt>
                <c:pt idx="39">
                  <c:v>1.8800000000000001</c:v>
                </c:pt>
                <c:pt idx="40">
                  <c:v>0.8</c:v>
                </c:pt>
                <c:pt idx="41">
                  <c:v>0.92</c:v>
                </c:pt>
                <c:pt idx="42">
                  <c:v>3.13</c:v>
                </c:pt>
                <c:pt idx="43">
                  <c:v>3.2199999999999998</c:v>
                </c:pt>
                <c:pt idx="44">
                  <c:v>2.27</c:v>
                </c:pt>
                <c:pt idx="45">
                  <c:v>422.84000000000032</c:v>
                </c:pt>
                <c:pt idx="46">
                  <c:v>6.5</c:v>
                </c:pt>
                <c:pt idx="47">
                  <c:v>5.08</c:v>
                </c:pt>
                <c:pt idx="48">
                  <c:v>11.350000000000009</c:v>
                </c:pt>
                <c:pt idx="49">
                  <c:v>9.34</c:v>
                </c:pt>
                <c:pt idx="50">
                  <c:v>7.9300000000000024</c:v>
                </c:pt>
                <c:pt idx="51">
                  <c:v>6.6899999999999995</c:v>
                </c:pt>
                <c:pt idx="52">
                  <c:v>3.08</c:v>
                </c:pt>
                <c:pt idx="53">
                  <c:v>6.2799999999999994</c:v>
                </c:pt>
                <c:pt idx="54">
                  <c:v>5.1199999999999966</c:v>
                </c:pt>
                <c:pt idx="55">
                  <c:v>4.71</c:v>
                </c:pt>
                <c:pt idx="56">
                  <c:v>6.6499999999999995</c:v>
                </c:pt>
                <c:pt idx="57">
                  <c:v>2.4</c:v>
                </c:pt>
                <c:pt idx="58">
                  <c:v>5.25</c:v>
                </c:pt>
                <c:pt idx="59">
                  <c:v>8.7800000000000011</c:v>
                </c:pt>
                <c:pt idx="60">
                  <c:v>6.9700000000000024</c:v>
                </c:pt>
                <c:pt idx="61">
                  <c:v>7.2600000000000007</c:v>
                </c:pt>
                <c:pt idx="62">
                  <c:v>3.69</c:v>
                </c:pt>
                <c:pt idx="63">
                  <c:v>624.44999999999948</c:v>
                </c:pt>
                <c:pt idx="64">
                  <c:v>181.5</c:v>
                </c:pt>
                <c:pt idx="65">
                  <c:v>727.82999999999947</c:v>
                </c:pt>
                <c:pt idx="66">
                  <c:v>762.38</c:v>
                </c:pt>
                <c:pt idx="67">
                  <c:v>429.26</c:v>
                </c:pt>
                <c:pt idx="68">
                  <c:v>173.95000000000007</c:v>
                </c:pt>
                <c:pt idx="69">
                  <c:v>82.509999999999991</c:v>
                </c:pt>
                <c:pt idx="70">
                  <c:v>70.53</c:v>
                </c:pt>
                <c:pt idx="71">
                  <c:v>18.27</c:v>
                </c:pt>
                <c:pt idx="72">
                  <c:v>19.880000000000003</c:v>
                </c:pt>
                <c:pt idx="73">
                  <c:v>158.13</c:v>
                </c:pt>
                <c:pt idx="74">
                  <c:v>42.94</c:v>
                </c:pt>
                <c:pt idx="75">
                  <c:v>12.68</c:v>
                </c:pt>
                <c:pt idx="76">
                  <c:v>24.57</c:v>
                </c:pt>
                <c:pt idx="77">
                  <c:v>16.350000000000001</c:v>
                </c:pt>
                <c:pt idx="78">
                  <c:v>8.58</c:v>
                </c:pt>
                <c:pt idx="79">
                  <c:v>6.6599999999999975</c:v>
                </c:pt>
                <c:pt idx="80">
                  <c:v>2.42</c:v>
                </c:pt>
                <c:pt idx="81">
                  <c:v>1.6800000000000013</c:v>
                </c:pt>
                <c:pt idx="82">
                  <c:v>3.9299999999999997</c:v>
                </c:pt>
                <c:pt idx="83">
                  <c:v>2.7</c:v>
                </c:pt>
                <c:pt idx="84">
                  <c:v>6.0299999999999985</c:v>
                </c:pt>
                <c:pt idx="85">
                  <c:v>3.6999999999999997</c:v>
                </c:pt>
                <c:pt idx="86">
                  <c:v>5.58</c:v>
                </c:pt>
                <c:pt idx="87">
                  <c:v>5.5200000000000005</c:v>
                </c:pt>
                <c:pt idx="88">
                  <c:v>5.13</c:v>
                </c:pt>
                <c:pt idx="89">
                  <c:v>32.349999999999994</c:v>
                </c:pt>
                <c:pt idx="90">
                  <c:v>9.3500000000000068</c:v>
                </c:pt>
                <c:pt idx="91">
                  <c:v>3.24</c:v>
                </c:pt>
                <c:pt idx="92">
                  <c:v>2.6</c:v>
                </c:pt>
                <c:pt idx="93">
                  <c:v>2.7800000000000002</c:v>
                </c:pt>
                <c:pt idx="94">
                  <c:v>27.560000000000002</c:v>
                </c:pt>
                <c:pt idx="95">
                  <c:v>0.82000000000000062</c:v>
                </c:pt>
                <c:pt idx="96">
                  <c:v>57.27000000000001</c:v>
                </c:pt>
                <c:pt idx="97">
                  <c:v>1.4300000000000002</c:v>
                </c:pt>
                <c:pt idx="98">
                  <c:v>16.439999999999987</c:v>
                </c:pt>
                <c:pt idx="99">
                  <c:v>4.4400000000000004</c:v>
                </c:pt>
                <c:pt idx="100">
                  <c:v>5</c:v>
                </c:pt>
                <c:pt idx="101">
                  <c:v>531.72</c:v>
                </c:pt>
                <c:pt idx="102">
                  <c:v>960.53</c:v>
                </c:pt>
                <c:pt idx="103">
                  <c:v>1.3499999999999988</c:v>
                </c:pt>
                <c:pt idx="104">
                  <c:v>39.4</c:v>
                </c:pt>
                <c:pt idx="105">
                  <c:v>21.090000000000003</c:v>
                </c:pt>
                <c:pt idx="106">
                  <c:v>92.710000000000022</c:v>
                </c:pt>
                <c:pt idx="107">
                  <c:v>8.4400000000000013</c:v>
                </c:pt>
                <c:pt idx="108">
                  <c:v>3.1</c:v>
                </c:pt>
                <c:pt idx="109">
                  <c:v>4.1599999999999975</c:v>
                </c:pt>
                <c:pt idx="110">
                  <c:v>1.7100000000000011</c:v>
                </c:pt>
                <c:pt idx="111">
                  <c:v>1.3399999999999987</c:v>
                </c:pt>
                <c:pt idx="112">
                  <c:v>3.1100000000000003</c:v>
                </c:pt>
                <c:pt idx="113">
                  <c:v>5.26</c:v>
                </c:pt>
                <c:pt idx="114">
                  <c:v>4.54</c:v>
                </c:pt>
                <c:pt idx="115">
                  <c:v>1.46</c:v>
                </c:pt>
                <c:pt idx="116">
                  <c:v>0.59000000000000052</c:v>
                </c:pt>
                <c:pt idx="117">
                  <c:v>0.90999999999999992</c:v>
                </c:pt>
                <c:pt idx="118">
                  <c:v>0.29000000000000031</c:v>
                </c:pt>
                <c:pt idx="119">
                  <c:v>0.21000000000000016</c:v>
                </c:pt>
                <c:pt idx="120">
                  <c:v>2.5</c:v>
                </c:pt>
                <c:pt idx="121">
                  <c:v>0.57000000000000062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690-41AD-A532-EBE9E8FDE724}"/>
            </c:ext>
          </c:extLst>
        </c:ser>
        <c:ser>
          <c:idx val="11"/>
          <c:order val="10"/>
          <c:tx>
            <c:strRef>
              <c:f>'OC+EC'!$M$2</c:f>
              <c:strCache>
                <c:ptCount val="1"/>
                <c:pt idx="0">
                  <c:v>2010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5"/>
            <c:spPr>
              <a:solidFill>
                <a:srgbClr val="00B050"/>
              </a:solidFill>
              <a:ln>
                <a:noFill/>
              </a:ln>
            </c:spPr>
          </c:marker>
          <c:cat>
            <c:numRef>
              <c:f>'OC+EC'!$B$4:$B$125</c:f>
              <c:numCache>
                <c:formatCode>General</c:formatCode>
                <c:ptCount val="122"/>
                <c:pt idx="0">
                  <c:v>1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13</c:v>
                </c:pt>
                <c:pt idx="5">
                  <c:v>16</c:v>
                </c:pt>
                <c:pt idx="6">
                  <c:v>19</c:v>
                </c:pt>
                <c:pt idx="7">
                  <c:v>22</c:v>
                </c:pt>
                <c:pt idx="8">
                  <c:v>25</c:v>
                </c:pt>
                <c:pt idx="9">
                  <c:v>28</c:v>
                </c:pt>
                <c:pt idx="10">
                  <c:v>31</c:v>
                </c:pt>
                <c:pt idx="11">
                  <c:v>34</c:v>
                </c:pt>
                <c:pt idx="12">
                  <c:v>37</c:v>
                </c:pt>
                <c:pt idx="13">
                  <c:v>40</c:v>
                </c:pt>
                <c:pt idx="14">
                  <c:v>43</c:v>
                </c:pt>
                <c:pt idx="15">
                  <c:v>46</c:v>
                </c:pt>
                <c:pt idx="16">
                  <c:v>49</c:v>
                </c:pt>
                <c:pt idx="17">
                  <c:v>52</c:v>
                </c:pt>
                <c:pt idx="18">
                  <c:v>55</c:v>
                </c:pt>
                <c:pt idx="19">
                  <c:v>58</c:v>
                </c:pt>
                <c:pt idx="20">
                  <c:v>61</c:v>
                </c:pt>
                <c:pt idx="21">
                  <c:v>64</c:v>
                </c:pt>
                <c:pt idx="22">
                  <c:v>67</c:v>
                </c:pt>
                <c:pt idx="23">
                  <c:v>70</c:v>
                </c:pt>
                <c:pt idx="24">
                  <c:v>73</c:v>
                </c:pt>
                <c:pt idx="25">
                  <c:v>76</c:v>
                </c:pt>
                <c:pt idx="26">
                  <c:v>79</c:v>
                </c:pt>
                <c:pt idx="27">
                  <c:v>82</c:v>
                </c:pt>
                <c:pt idx="28">
                  <c:v>85</c:v>
                </c:pt>
                <c:pt idx="29">
                  <c:v>88</c:v>
                </c:pt>
                <c:pt idx="30">
                  <c:v>91</c:v>
                </c:pt>
                <c:pt idx="31">
                  <c:v>94</c:v>
                </c:pt>
                <c:pt idx="32">
                  <c:v>97</c:v>
                </c:pt>
                <c:pt idx="33">
                  <c:v>100</c:v>
                </c:pt>
                <c:pt idx="34">
                  <c:v>103</c:v>
                </c:pt>
                <c:pt idx="35">
                  <c:v>106</c:v>
                </c:pt>
                <c:pt idx="36">
                  <c:v>109</c:v>
                </c:pt>
                <c:pt idx="37">
                  <c:v>112</c:v>
                </c:pt>
                <c:pt idx="38">
                  <c:v>115</c:v>
                </c:pt>
                <c:pt idx="39">
                  <c:v>118</c:v>
                </c:pt>
                <c:pt idx="40">
                  <c:v>121</c:v>
                </c:pt>
                <c:pt idx="41">
                  <c:v>124</c:v>
                </c:pt>
                <c:pt idx="42">
                  <c:v>127</c:v>
                </c:pt>
                <c:pt idx="43">
                  <c:v>130</c:v>
                </c:pt>
                <c:pt idx="44">
                  <c:v>133</c:v>
                </c:pt>
                <c:pt idx="45">
                  <c:v>136</c:v>
                </c:pt>
                <c:pt idx="46">
                  <c:v>139</c:v>
                </c:pt>
                <c:pt idx="47">
                  <c:v>142</c:v>
                </c:pt>
                <c:pt idx="48">
                  <c:v>145</c:v>
                </c:pt>
                <c:pt idx="49">
                  <c:v>148</c:v>
                </c:pt>
                <c:pt idx="50">
                  <c:v>151</c:v>
                </c:pt>
                <c:pt idx="51">
                  <c:v>154</c:v>
                </c:pt>
                <c:pt idx="52">
                  <c:v>157</c:v>
                </c:pt>
                <c:pt idx="53">
                  <c:v>160</c:v>
                </c:pt>
                <c:pt idx="54">
                  <c:v>163</c:v>
                </c:pt>
                <c:pt idx="55">
                  <c:v>166</c:v>
                </c:pt>
                <c:pt idx="56">
                  <c:v>169</c:v>
                </c:pt>
                <c:pt idx="57">
                  <c:v>172</c:v>
                </c:pt>
                <c:pt idx="58">
                  <c:v>175</c:v>
                </c:pt>
                <c:pt idx="59">
                  <c:v>178</c:v>
                </c:pt>
                <c:pt idx="60">
                  <c:v>181</c:v>
                </c:pt>
                <c:pt idx="61">
                  <c:v>184</c:v>
                </c:pt>
                <c:pt idx="62">
                  <c:v>187</c:v>
                </c:pt>
                <c:pt idx="63">
                  <c:v>190</c:v>
                </c:pt>
                <c:pt idx="64">
                  <c:v>193</c:v>
                </c:pt>
                <c:pt idx="65">
                  <c:v>196</c:v>
                </c:pt>
                <c:pt idx="66">
                  <c:v>199</c:v>
                </c:pt>
                <c:pt idx="67">
                  <c:v>202</c:v>
                </c:pt>
                <c:pt idx="68">
                  <c:v>205</c:v>
                </c:pt>
                <c:pt idx="69">
                  <c:v>208</c:v>
                </c:pt>
                <c:pt idx="70">
                  <c:v>211</c:v>
                </c:pt>
                <c:pt idx="71">
                  <c:v>214</c:v>
                </c:pt>
                <c:pt idx="72">
                  <c:v>217</c:v>
                </c:pt>
                <c:pt idx="73">
                  <c:v>220</c:v>
                </c:pt>
                <c:pt idx="74">
                  <c:v>223</c:v>
                </c:pt>
                <c:pt idx="75">
                  <c:v>226</c:v>
                </c:pt>
                <c:pt idx="76">
                  <c:v>229</c:v>
                </c:pt>
                <c:pt idx="77">
                  <c:v>232</c:v>
                </c:pt>
                <c:pt idx="78">
                  <c:v>235</c:v>
                </c:pt>
                <c:pt idx="79">
                  <c:v>238</c:v>
                </c:pt>
                <c:pt idx="80">
                  <c:v>241</c:v>
                </c:pt>
                <c:pt idx="81">
                  <c:v>244</c:v>
                </c:pt>
                <c:pt idx="82">
                  <c:v>247</c:v>
                </c:pt>
                <c:pt idx="83">
                  <c:v>250</c:v>
                </c:pt>
                <c:pt idx="84">
                  <c:v>253</c:v>
                </c:pt>
                <c:pt idx="85">
                  <c:v>256</c:v>
                </c:pt>
                <c:pt idx="86">
                  <c:v>259</c:v>
                </c:pt>
                <c:pt idx="87">
                  <c:v>262</c:v>
                </c:pt>
                <c:pt idx="88">
                  <c:v>265</c:v>
                </c:pt>
                <c:pt idx="89">
                  <c:v>268</c:v>
                </c:pt>
                <c:pt idx="90">
                  <c:v>271</c:v>
                </c:pt>
                <c:pt idx="91">
                  <c:v>274</c:v>
                </c:pt>
                <c:pt idx="92">
                  <c:v>277</c:v>
                </c:pt>
                <c:pt idx="93">
                  <c:v>280</c:v>
                </c:pt>
                <c:pt idx="94">
                  <c:v>283</c:v>
                </c:pt>
                <c:pt idx="95">
                  <c:v>286</c:v>
                </c:pt>
                <c:pt idx="96">
                  <c:v>289</c:v>
                </c:pt>
                <c:pt idx="97">
                  <c:v>292</c:v>
                </c:pt>
                <c:pt idx="98">
                  <c:v>295</c:v>
                </c:pt>
                <c:pt idx="99">
                  <c:v>298</c:v>
                </c:pt>
                <c:pt idx="100">
                  <c:v>301</c:v>
                </c:pt>
                <c:pt idx="101">
                  <c:v>304</c:v>
                </c:pt>
                <c:pt idx="102">
                  <c:v>307</c:v>
                </c:pt>
                <c:pt idx="103">
                  <c:v>310</c:v>
                </c:pt>
                <c:pt idx="104">
                  <c:v>313</c:v>
                </c:pt>
                <c:pt idx="105">
                  <c:v>316</c:v>
                </c:pt>
                <c:pt idx="106">
                  <c:v>319</c:v>
                </c:pt>
                <c:pt idx="107">
                  <c:v>322</c:v>
                </c:pt>
                <c:pt idx="108">
                  <c:v>325</c:v>
                </c:pt>
                <c:pt idx="109">
                  <c:v>328</c:v>
                </c:pt>
                <c:pt idx="110">
                  <c:v>331</c:v>
                </c:pt>
                <c:pt idx="111">
                  <c:v>334</c:v>
                </c:pt>
                <c:pt idx="112">
                  <c:v>337</c:v>
                </c:pt>
                <c:pt idx="113">
                  <c:v>340</c:v>
                </c:pt>
                <c:pt idx="114">
                  <c:v>343</c:v>
                </c:pt>
                <c:pt idx="115">
                  <c:v>346</c:v>
                </c:pt>
                <c:pt idx="116">
                  <c:v>349</c:v>
                </c:pt>
                <c:pt idx="117">
                  <c:v>352</c:v>
                </c:pt>
                <c:pt idx="118">
                  <c:v>355</c:v>
                </c:pt>
                <c:pt idx="119">
                  <c:v>358</c:v>
                </c:pt>
                <c:pt idx="120">
                  <c:v>361</c:v>
                </c:pt>
                <c:pt idx="121">
                  <c:v>364</c:v>
                </c:pt>
              </c:numCache>
            </c:numRef>
          </c:cat>
          <c:val>
            <c:numRef>
              <c:f>'OC+EC'!$M$4:$M$125</c:f>
              <c:numCache>
                <c:formatCode>General</c:formatCode>
                <c:ptCount val="122"/>
                <c:pt idx="0">
                  <c:v>0.39000000000000035</c:v>
                </c:pt>
                <c:pt idx="1">
                  <c:v>0</c:v>
                </c:pt>
                <c:pt idx="2">
                  <c:v>2.56</c:v>
                </c:pt>
                <c:pt idx="3">
                  <c:v>1.0900000000000001</c:v>
                </c:pt>
                <c:pt idx="4">
                  <c:v>1.28</c:v>
                </c:pt>
                <c:pt idx="5">
                  <c:v>0.40000000000000008</c:v>
                </c:pt>
                <c:pt idx="6">
                  <c:v>2.0000000000000021E-2</c:v>
                </c:pt>
                <c:pt idx="7">
                  <c:v>0.11000000000000007</c:v>
                </c:pt>
                <c:pt idx="8">
                  <c:v>0.49000000000000027</c:v>
                </c:pt>
                <c:pt idx="9">
                  <c:v>5.2</c:v>
                </c:pt>
                <c:pt idx="10">
                  <c:v>1.55</c:v>
                </c:pt>
                <c:pt idx="11">
                  <c:v>1.96</c:v>
                </c:pt>
                <c:pt idx="12">
                  <c:v>0.66000000000000059</c:v>
                </c:pt>
                <c:pt idx="13">
                  <c:v>1.55</c:v>
                </c:pt>
                <c:pt idx="14">
                  <c:v>1.1099999999999988</c:v>
                </c:pt>
                <c:pt idx="15">
                  <c:v>1.43</c:v>
                </c:pt>
                <c:pt idx="16">
                  <c:v>6.91</c:v>
                </c:pt>
                <c:pt idx="17">
                  <c:v>1.7900000000000011</c:v>
                </c:pt>
                <c:pt idx="18">
                  <c:v>1.56</c:v>
                </c:pt>
                <c:pt idx="19">
                  <c:v>1.7900000000000011</c:v>
                </c:pt>
                <c:pt idx="20">
                  <c:v>0.56000000000000005</c:v>
                </c:pt>
                <c:pt idx="21">
                  <c:v>1.7400000000000011</c:v>
                </c:pt>
                <c:pt idx="22">
                  <c:v>1.32</c:v>
                </c:pt>
                <c:pt idx="23">
                  <c:v>0.56000000000000005</c:v>
                </c:pt>
                <c:pt idx="24">
                  <c:v>2.12</c:v>
                </c:pt>
                <c:pt idx="25">
                  <c:v>3.51</c:v>
                </c:pt>
                <c:pt idx="26">
                  <c:v>2.6399999999999997</c:v>
                </c:pt>
                <c:pt idx="27">
                  <c:v>4.13</c:v>
                </c:pt>
                <c:pt idx="28">
                  <c:v>1.32</c:v>
                </c:pt>
                <c:pt idx="29">
                  <c:v>0.24000000000000016</c:v>
                </c:pt>
                <c:pt idx="30">
                  <c:v>1.08</c:v>
                </c:pt>
                <c:pt idx="31">
                  <c:v>0.38000000000000034</c:v>
                </c:pt>
                <c:pt idx="32">
                  <c:v>4.29</c:v>
                </c:pt>
                <c:pt idx="33">
                  <c:v>1.94</c:v>
                </c:pt>
                <c:pt idx="34">
                  <c:v>0.87000000000000055</c:v>
                </c:pt>
                <c:pt idx="35">
                  <c:v>2.2999999999999998</c:v>
                </c:pt>
                <c:pt idx="36">
                  <c:v>6.0000000000000046E-2</c:v>
                </c:pt>
                <c:pt idx="37">
                  <c:v>2.8099999999999987</c:v>
                </c:pt>
                <c:pt idx="38">
                  <c:v>4.8199999999999985</c:v>
                </c:pt>
                <c:pt idx="39">
                  <c:v>0.42000000000000026</c:v>
                </c:pt>
                <c:pt idx="40">
                  <c:v>1.02</c:v>
                </c:pt>
                <c:pt idx="41">
                  <c:v>2.3699999999999997</c:v>
                </c:pt>
                <c:pt idx="42">
                  <c:v>4.5999999999999996</c:v>
                </c:pt>
                <c:pt idx="43">
                  <c:v>1.54</c:v>
                </c:pt>
                <c:pt idx="44">
                  <c:v>3.27</c:v>
                </c:pt>
                <c:pt idx="45">
                  <c:v>5.88</c:v>
                </c:pt>
                <c:pt idx="46">
                  <c:v>0.92999999999999994</c:v>
                </c:pt>
                <c:pt idx="47">
                  <c:v>0.93</c:v>
                </c:pt>
                <c:pt idx="48">
                  <c:v>0.43000000000000027</c:v>
                </c:pt>
                <c:pt idx="49">
                  <c:v>4.88</c:v>
                </c:pt>
                <c:pt idx="50">
                  <c:v>3.21</c:v>
                </c:pt>
                <c:pt idx="51">
                  <c:v>0.61000000000000054</c:v>
                </c:pt>
                <c:pt idx="52">
                  <c:v>4.1599999999999975</c:v>
                </c:pt>
                <c:pt idx="53">
                  <c:v>0.48000000000000032</c:v>
                </c:pt>
                <c:pt idx="54">
                  <c:v>4.55</c:v>
                </c:pt>
                <c:pt idx="55">
                  <c:v>2.25</c:v>
                </c:pt>
                <c:pt idx="56">
                  <c:v>6.18</c:v>
                </c:pt>
                <c:pt idx="57">
                  <c:v>5.33</c:v>
                </c:pt>
                <c:pt idx="58">
                  <c:v>8.34</c:v>
                </c:pt>
                <c:pt idx="59">
                  <c:v>6.6000000000000005</c:v>
                </c:pt>
                <c:pt idx="60">
                  <c:v>5.88</c:v>
                </c:pt>
                <c:pt idx="61">
                  <c:v>6.1999999999999975</c:v>
                </c:pt>
                <c:pt idx="62">
                  <c:v>8.9600000000000026</c:v>
                </c:pt>
                <c:pt idx="63">
                  <c:v>6.8900000000000006</c:v>
                </c:pt>
                <c:pt idx="64">
                  <c:v>11.57</c:v>
                </c:pt>
                <c:pt idx="65">
                  <c:v>10.54</c:v>
                </c:pt>
                <c:pt idx="66">
                  <c:v>8.4700000000000006</c:v>
                </c:pt>
                <c:pt idx="67">
                  <c:v>8.4600000000000026</c:v>
                </c:pt>
                <c:pt idx="68">
                  <c:v>13.97</c:v>
                </c:pt>
                <c:pt idx="69">
                  <c:v>10.76</c:v>
                </c:pt>
                <c:pt idx="70">
                  <c:v>5.57</c:v>
                </c:pt>
                <c:pt idx="71">
                  <c:v>15.440000000000001</c:v>
                </c:pt>
                <c:pt idx="72">
                  <c:v>18.31000000000002</c:v>
                </c:pt>
                <c:pt idx="73">
                  <c:v>12.040000000000001</c:v>
                </c:pt>
                <c:pt idx="74">
                  <c:v>8.3600000000000048</c:v>
                </c:pt>
                <c:pt idx="75">
                  <c:v>9.58</c:v>
                </c:pt>
                <c:pt idx="76">
                  <c:v>8.3700000000000028</c:v>
                </c:pt>
                <c:pt idx="77">
                  <c:v>3.9699999999999998</c:v>
                </c:pt>
                <c:pt idx="78">
                  <c:v>8.2299999999999986</c:v>
                </c:pt>
                <c:pt idx="79">
                  <c:v>14.690000000000001</c:v>
                </c:pt>
                <c:pt idx="80">
                  <c:v>6.34</c:v>
                </c:pt>
                <c:pt idx="81">
                  <c:v>5.6899999999999995</c:v>
                </c:pt>
                <c:pt idx="82">
                  <c:v>4.79</c:v>
                </c:pt>
                <c:pt idx="83">
                  <c:v>4.38</c:v>
                </c:pt>
                <c:pt idx="84">
                  <c:v>7.6400000000000006</c:v>
                </c:pt>
                <c:pt idx="85">
                  <c:v>6.1000000000000005</c:v>
                </c:pt>
                <c:pt idx="86">
                  <c:v>564.24</c:v>
                </c:pt>
                <c:pt idx="87">
                  <c:v>289.82000000000005</c:v>
                </c:pt>
                <c:pt idx="88">
                  <c:v>59.02</c:v>
                </c:pt>
                <c:pt idx="89">
                  <c:v>110.33</c:v>
                </c:pt>
                <c:pt idx="90">
                  <c:v>64.319999999999993</c:v>
                </c:pt>
                <c:pt idx="91">
                  <c:v>24.240000000000002</c:v>
                </c:pt>
                <c:pt idx="92">
                  <c:v>0</c:v>
                </c:pt>
                <c:pt idx="93">
                  <c:v>6.52</c:v>
                </c:pt>
                <c:pt idx="94">
                  <c:v>4.34</c:v>
                </c:pt>
                <c:pt idx="95">
                  <c:v>4.18</c:v>
                </c:pt>
                <c:pt idx="96">
                  <c:v>2.59</c:v>
                </c:pt>
                <c:pt idx="97">
                  <c:v>8.65</c:v>
                </c:pt>
                <c:pt idx="98">
                  <c:v>0.99</c:v>
                </c:pt>
                <c:pt idx="99">
                  <c:v>2.27</c:v>
                </c:pt>
                <c:pt idx="100">
                  <c:v>6.34</c:v>
                </c:pt>
                <c:pt idx="101">
                  <c:v>2.1399999999999997</c:v>
                </c:pt>
                <c:pt idx="102">
                  <c:v>5.9700000000000024</c:v>
                </c:pt>
                <c:pt idx="103">
                  <c:v>1.23</c:v>
                </c:pt>
                <c:pt idx="104">
                  <c:v>2.8600000000000003</c:v>
                </c:pt>
                <c:pt idx="105">
                  <c:v>0.68000000000000083</c:v>
                </c:pt>
                <c:pt idx="106">
                  <c:v>6.44</c:v>
                </c:pt>
                <c:pt idx="107">
                  <c:v>2.52</c:v>
                </c:pt>
                <c:pt idx="108">
                  <c:v>0</c:v>
                </c:pt>
                <c:pt idx="109">
                  <c:v>0.88000000000000056</c:v>
                </c:pt>
                <c:pt idx="110">
                  <c:v>0.35000000000000026</c:v>
                </c:pt>
                <c:pt idx="111">
                  <c:v>3.13</c:v>
                </c:pt>
                <c:pt idx="112">
                  <c:v>2.2000000000000002</c:v>
                </c:pt>
                <c:pt idx="113">
                  <c:v>3.3099999999999987</c:v>
                </c:pt>
                <c:pt idx="114">
                  <c:v>1.24</c:v>
                </c:pt>
                <c:pt idx="115">
                  <c:v>2.3899999999999997</c:v>
                </c:pt>
                <c:pt idx="116">
                  <c:v>0.62000000000000055</c:v>
                </c:pt>
                <c:pt idx="117">
                  <c:v>3.0000000000000027E-2</c:v>
                </c:pt>
                <c:pt idx="118">
                  <c:v>0.29000000000000031</c:v>
                </c:pt>
                <c:pt idx="119">
                  <c:v>0.82000000000000051</c:v>
                </c:pt>
                <c:pt idx="120">
                  <c:v>0</c:v>
                </c:pt>
                <c:pt idx="121">
                  <c:v>0.97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D690-41AD-A532-EBE9E8FDE724}"/>
            </c:ext>
          </c:extLst>
        </c:ser>
        <c:ser>
          <c:idx val="12"/>
          <c:order val="11"/>
          <c:tx>
            <c:strRef>
              <c:f>'OC+EC'!$N$2</c:f>
              <c:strCache>
                <c:ptCount val="1"/>
                <c:pt idx="0">
                  <c:v>2011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5"/>
            <c:spPr>
              <a:solidFill>
                <a:srgbClr val="00B050"/>
              </a:solidFill>
              <a:ln>
                <a:noFill/>
              </a:ln>
            </c:spPr>
          </c:marker>
          <c:cat>
            <c:numRef>
              <c:f>'OC+EC'!$B$4:$B$125</c:f>
              <c:numCache>
                <c:formatCode>General</c:formatCode>
                <c:ptCount val="122"/>
                <c:pt idx="0">
                  <c:v>1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13</c:v>
                </c:pt>
                <c:pt idx="5">
                  <c:v>16</c:v>
                </c:pt>
                <c:pt idx="6">
                  <c:v>19</c:v>
                </c:pt>
                <c:pt idx="7">
                  <c:v>22</c:v>
                </c:pt>
                <c:pt idx="8">
                  <c:v>25</c:v>
                </c:pt>
                <c:pt idx="9">
                  <c:v>28</c:v>
                </c:pt>
                <c:pt idx="10">
                  <c:v>31</c:v>
                </c:pt>
                <c:pt idx="11">
                  <c:v>34</c:v>
                </c:pt>
                <c:pt idx="12">
                  <c:v>37</c:v>
                </c:pt>
                <c:pt idx="13">
                  <c:v>40</c:v>
                </c:pt>
                <c:pt idx="14">
                  <c:v>43</c:v>
                </c:pt>
                <c:pt idx="15">
                  <c:v>46</c:v>
                </c:pt>
                <c:pt idx="16">
                  <c:v>49</c:v>
                </c:pt>
                <c:pt idx="17">
                  <c:v>52</c:v>
                </c:pt>
                <c:pt idx="18">
                  <c:v>55</c:v>
                </c:pt>
                <c:pt idx="19">
                  <c:v>58</c:v>
                </c:pt>
                <c:pt idx="20">
                  <c:v>61</c:v>
                </c:pt>
                <c:pt idx="21">
                  <c:v>64</c:v>
                </c:pt>
                <c:pt idx="22">
                  <c:v>67</c:v>
                </c:pt>
                <c:pt idx="23">
                  <c:v>70</c:v>
                </c:pt>
                <c:pt idx="24">
                  <c:v>73</c:v>
                </c:pt>
                <c:pt idx="25">
                  <c:v>76</c:v>
                </c:pt>
                <c:pt idx="26">
                  <c:v>79</c:v>
                </c:pt>
                <c:pt idx="27">
                  <c:v>82</c:v>
                </c:pt>
                <c:pt idx="28">
                  <c:v>85</c:v>
                </c:pt>
                <c:pt idx="29">
                  <c:v>88</c:v>
                </c:pt>
                <c:pt idx="30">
                  <c:v>91</c:v>
                </c:pt>
                <c:pt idx="31">
                  <c:v>94</c:v>
                </c:pt>
                <c:pt idx="32">
                  <c:v>97</c:v>
                </c:pt>
                <c:pt idx="33">
                  <c:v>100</c:v>
                </c:pt>
                <c:pt idx="34">
                  <c:v>103</c:v>
                </c:pt>
                <c:pt idx="35">
                  <c:v>106</c:v>
                </c:pt>
                <c:pt idx="36">
                  <c:v>109</c:v>
                </c:pt>
                <c:pt idx="37">
                  <c:v>112</c:v>
                </c:pt>
                <c:pt idx="38">
                  <c:v>115</c:v>
                </c:pt>
                <c:pt idx="39">
                  <c:v>118</c:v>
                </c:pt>
                <c:pt idx="40">
                  <c:v>121</c:v>
                </c:pt>
                <c:pt idx="41">
                  <c:v>124</c:v>
                </c:pt>
                <c:pt idx="42">
                  <c:v>127</c:v>
                </c:pt>
                <c:pt idx="43">
                  <c:v>130</c:v>
                </c:pt>
                <c:pt idx="44">
                  <c:v>133</c:v>
                </c:pt>
                <c:pt idx="45">
                  <c:v>136</c:v>
                </c:pt>
                <c:pt idx="46">
                  <c:v>139</c:v>
                </c:pt>
                <c:pt idx="47">
                  <c:v>142</c:v>
                </c:pt>
                <c:pt idx="48">
                  <c:v>145</c:v>
                </c:pt>
                <c:pt idx="49">
                  <c:v>148</c:v>
                </c:pt>
                <c:pt idx="50">
                  <c:v>151</c:v>
                </c:pt>
                <c:pt idx="51">
                  <c:v>154</c:v>
                </c:pt>
                <c:pt idx="52">
                  <c:v>157</c:v>
                </c:pt>
                <c:pt idx="53">
                  <c:v>160</c:v>
                </c:pt>
                <c:pt idx="54">
                  <c:v>163</c:v>
                </c:pt>
                <c:pt idx="55">
                  <c:v>166</c:v>
                </c:pt>
                <c:pt idx="56">
                  <c:v>169</c:v>
                </c:pt>
                <c:pt idx="57">
                  <c:v>172</c:v>
                </c:pt>
                <c:pt idx="58">
                  <c:v>175</c:v>
                </c:pt>
                <c:pt idx="59">
                  <c:v>178</c:v>
                </c:pt>
                <c:pt idx="60">
                  <c:v>181</c:v>
                </c:pt>
                <c:pt idx="61">
                  <c:v>184</c:v>
                </c:pt>
                <c:pt idx="62">
                  <c:v>187</c:v>
                </c:pt>
                <c:pt idx="63">
                  <c:v>190</c:v>
                </c:pt>
                <c:pt idx="64">
                  <c:v>193</c:v>
                </c:pt>
                <c:pt idx="65">
                  <c:v>196</c:v>
                </c:pt>
                <c:pt idx="66">
                  <c:v>199</c:v>
                </c:pt>
                <c:pt idx="67">
                  <c:v>202</c:v>
                </c:pt>
                <c:pt idx="68">
                  <c:v>205</c:v>
                </c:pt>
                <c:pt idx="69">
                  <c:v>208</c:v>
                </c:pt>
                <c:pt idx="70">
                  <c:v>211</c:v>
                </c:pt>
                <c:pt idx="71">
                  <c:v>214</c:v>
                </c:pt>
                <c:pt idx="72">
                  <c:v>217</c:v>
                </c:pt>
                <c:pt idx="73">
                  <c:v>220</c:v>
                </c:pt>
                <c:pt idx="74">
                  <c:v>223</c:v>
                </c:pt>
                <c:pt idx="75">
                  <c:v>226</c:v>
                </c:pt>
                <c:pt idx="76">
                  <c:v>229</c:v>
                </c:pt>
                <c:pt idx="77">
                  <c:v>232</c:v>
                </c:pt>
                <c:pt idx="78">
                  <c:v>235</c:v>
                </c:pt>
                <c:pt idx="79">
                  <c:v>238</c:v>
                </c:pt>
                <c:pt idx="80">
                  <c:v>241</c:v>
                </c:pt>
                <c:pt idx="81">
                  <c:v>244</c:v>
                </c:pt>
                <c:pt idx="82">
                  <c:v>247</c:v>
                </c:pt>
                <c:pt idx="83">
                  <c:v>250</c:v>
                </c:pt>
                <c:pt idx="84">
                  <c:v>253</c:v>
                </c:pt>
                <c:pt idx="85">
                  <c:v>256</c:v>
                </c:pt>
                <c:pt idx="86">
                  <c:v>259</c:v>
                </c:pt>
                <c:pt idx="87">
                  <c:v>262</c:v>
                </c:pt>
                <c:pt idx="88">
                  <c:v>265</c:v>
                </c:pt>
                <c:pt idx="89">
                  <c:v>268</c:v>
                </c:pt>
                <c:pt idx="90">
                  <c:v>271</c:v>
                </c:pt>
                <c:pt idx="91">
                  <c:v>274</c:v>
                </c:pt>
                <c:pt idx="92">
                  <c:v>277</c:v>
                </c:pt>
                <c:pt idx="93">
                  <c:v>280</c:v>
                </c:pt>
                <c:pt idx="94">
                  <c:v>283</c:v>
                </c:pt>
                <c:pt idx="95">
                  <c:v>286</c:v>
                </c:pt>
                <c:pt idx="96">
                  <c:v>289</c:v>
                </c:pt>
                <c:pt idx="97">
                  <c:v>292</c:v>
                </c:pt>
                <c:pt idx="98">
                  <c:v>295</c:v>
                </c:pt>
                <c:pt idx="99">
                  <c:v>298</c:v>
                </c:pt>
                <c:pt idx="100">
                  <c:v>301</c:v>
                </c:pt>
                <c:pt idx="101">
                  <c:v>304</c:v>
                </c:pt>
                <c:pt idx="102">
                  <c:v>307</c:v>
                </c:pt>
                <c:pt idx="103">
                  <c:v>310</c:v>
                </c:pt>
                <c:pt idx="104">
                  <c:v>313</c:v>
                </c:pt>
                <c:pt idx="105">
                  <c:v>316</c:v>
                </c:pt>
                <c:pt idx="106">
                  <c:v>319</c:v>
                </c:pt>
                <c:pt idx="107">
                  <c:v>322</c:v>
                </c:pt>
                <c:pt idx="108">
                  <c:v>325</c:v>
                </c:pt>
                <c:pt idx="109">
                  <c:v>328</c:v>
                </c:pt>
                <c:pt idx="110">
                  <c:v>331</c:v>
                </c:pt>
                <c:pt idx="111">
                  <c:v>334</c:v>
                </c:pt>
                <c:pt idx="112">
                  <c:v>337</c:v>
                </c:pt>
                <c:pt idx="113">
                  <c:v>340</c:v>
                </c:pt>
                <c:pt idx="114">
                  <c:v>343</c:v>
                </c:pt>
                <c:pt idx="115">
                  <c:v>346</c:v>
                </c:pt>
                <c:pt idx="116">
                  <c:v>349</c:v>
                </c:pt>
                <c:pt idx="117">
                  <c:v>352</c:v>
                </c:pt>
                <c:pt idx="118">
                  <c:v>355</c:v>
                </c:pt>
                <c:pt idx="119">
                  <c:v>358</c:v>
                </c:pt>
                <c:pt idx="120">
                  <c:v>361</c:v>
                </c:pt>
                <c:pt idx="121">
                  <c:v>364</c:v>
                </c:pt>
              </c:numCache>
            </c:numRef>
          </c:cat>
          <c:val>
            <c:numRef>
              <c:f>'OC+EC'!$N$4:$N$125</c:f>
              <c:numCache>
                <c:formatCode>General</c:formatCode>
                <c:ptCount val="122"/>
                <c:pt idx="1">
                  <c:v>0.92</c:v>
                </c:pt>
                <c:pt idx="2">
                  <c:v>0.42000000000000032</c:v>
                </c:pt>
                <c:pt idx="3">
                  <c:v>0.3300000000000004</c:v>
                </c:pt>
                <c:pt idx="4">
                  <c:v>0.54</c:v>
                </c:pt>
                <c:pt idx="5">
                  <c:v>0.15000000000000013</c:v>
                </c:pt>
                <c:pt idx="6">
                  <c:v>0.30000000000000027</c:v>
                </c:pt>
                <c:pt idx="7">
                  <c:v>0.53</c:v>
                </c:pt>
                <c:pt idx="8">
                  <c:v>1.1200000000000001</c:v>
                </c:pt>
                <c:pt idx="9">
                  <c:v>1.7100000000000011</c:v>
                </c:pt>
                <c:pt idx="10">
                  <c:v>1.3</c:v>
                </c:pt>
                <c:pt idx="11">
                  <c:v>0.86000000000000054</c:v>
                </c:pt>
                <c:pt idx="12">
                  <c:v>1.1499999999999988</c:v>
                </c:pt>
                <c:pt idx="13">
                  <c:v>0.3300000000000004</c:v>
                </c:pt>
                <c:pt idx="14">
                  <c:v>1.1599999999999988</c:v>
                </c:pt>
                <c:pt idx="15">
                  <c:v>1.08</c:v>
                </c:pt>
                <c:pt idx="16">
                  <c:v>2.0000000000000021E-2</c:v>
                </c:pt>
                <c:pt idx="17">
                  <c:v>0.13</c:v>
                </c:pt>
                <c:pt idx="18">
                  <c:v>0</c:v>
                </c:pt>
                <c:pt idx="19">
                  <c:v>0.4</c:v>
                </c:pt>
                <c:pt idx="20">
                  <c:v>0.97</c:v>
                </c:pt>
                <c:pt idx="21">
                  <c:v>1.7500000000000011</c:v>
                </c:pt>
                <c:pt idx="22">
                  <c:v>1.4300000000000002</c:v>
                </c:pt>
                <c:pt idx="23">
                  <c:v>0.68000000000000071</c:v>
                </c:pt>
                <c:pt idx="24">
                  <c:v>2.4499999999999997</c:v>
                </c:pt>
                <c:pt idx="25">
                  <c:v>0.13</c:v>
                </c:pt>
                <c:pt idx="26">
                  <c:v>2.0000000000000021E-2</c:v>
                </c:pt>
                <c:pt idx="27">
                  <c:v>1.8800000000000001</c:v>
                </c:pt>
                <c:pt idx="28">
                  <c:v>0</c:v>
                </c:pt>
                <c:pt idx="29">
                  <c:v>0.44000000000000028</c:v>
                </c:pt>
                <c:pt idx="30">
                  <c:v>1.4200000000000002</c:v>
                </c:pt>
                <c:pt idx="31">
                  <c:v>0.85000000000000064</c:v>
                </c:pt>
                <c:pt idx="32">
                  <c:v>2.17</c:v>
                </c:pt>
                <c:pt idx="33">
                  <c:v>1.59</c:v>
                </c:pt>
                <c:pt idx="34">
                  <c:v>3.66</c:v>
                </c:pt>
                <c:pt idx="35">
                  <c:v>5.17</c:v>
                </c:pt>
                <c:pt idx="36">
                  <c:v>0.55000000000000004</c:v>
                </c:pt>
                <c:pt idx="37">
                  <c:v>0.63000000000000056</c:v>
                </c:pt>
                <c:pt idx="38">
                  <c:v>1.3</c:v>
                </c:pt>
                <c:pt idx="39">
                  <c:v>2.5500000000000003</c:v>
                </c:pt>
                <c:pt idx="40">
                  <c:v>0.48000000000000026</c:v>
                </c:pt>
                <c:pt idx="41">
                  <c:v>4.21</c:v>
                </c:pt>
                <c:pt idx="42">
                  <c:v>8.3600000000000048</c:v>
                </c:pt>
                <c:pt idx="43">
                  <c:v>0.99</c:v>
                </c:pt>
                <c:pt idx="44">
                  <c:v>1.1600000000000001</c:v>
                </c:pt>
                <c:pt idx="45">
                  <c:v>3.6500000000000004</c:v>
                </c:pt>
                <c:pt idx="46">
                  <c:v>0</c:v>
                </c:pt>
                <c:pt idx="47">
                  <c:v>6.8599999999999985</c:v>
                </c:pt>
                <c:pt idx="48">
                  <c:v>0</c:v>
                </c:pt>
                <c:pt idx="49">
                  <c:v>1.7900000000000011</c:v>
                </c:pt>
                <c:pt idx="50">
                  <c:v>2.62</c:v>
                </c:pt>
                <c:pt idx="51">
                  <c:v>1.24</c:v>
                </c:pt>
                <c:pt idx="52">
                  <c:v>1.48</c:v>
                </c:pt>
                <c:pt idx="53">
                  <c:v>5.83</c:v>
                </c:pt>
                <c:pt idx="54">
                  <c:v>8.9600000000000026</c:v>
                </c:pt>
                <c:pt idx="55">
                  <c:v>8.0500000000000007</c:v>
                </c:pt>
                <c:pt idx="56">
                  <c:v>7.21</c:v>
                </c:pt>
                <c:pt idx="57">
                  <c:v>6.48</c:v>
                </c:pt>
                <c:pt idx="58">
                  <c:v>5.2799999999999994</c:v>
                </c:pt>
                <c:pt idx="59">
                  <c:v>8.02</c:v>
                </c:pt>
                <c:pt idx="60">
                  <c:v>1.45</c:v>
                </c:pt>
                <c:pt idx="61">
                  <c:v>9.82</c:v>
                </c:pt>
                <c:pt idx="62">
                  <c:v>10.18</c:v>
                </c:pt>
                <c:pt idx="63">
                  <c:v>10.81</c:v>
                </c:pt>
                <c:pt idx="64">
                  <c:v>10.79</c:v>
                </c:pt>
                <c:pt idx="65">
                  <c:v>5.8599999999999985</c:v>
                </c:pt>
                <c:pt idx="66">
                  <c:v>3.4299999999999997</c:v>
                </c:pt>
                <c:pt idx="67">
                  <c:v>3.79</c:v>
                </c:pt>
                <c:pt idx="68">
                  <c:v>11.370000000000006</c:v>
                </c:pt>
                <c:pt idx="69">
                  <c:v>5.3599999999999985</c:v>
                </c:pt>
                <c:pt idx="70">
                  <c:v>16.41</c:v>
                </c:pt>
                <c:pt idx="71">
                  <c:v>9.2900000000000009</c:v>
                </c:pt>
                <c:pt idx="72">
                  <c:v>0</c:v>
                </c:pt>
                <c:pt idx="73">
                  <c:v>0</c:v>
                </c:pt>
                <c:pt idx="74">
                  <c:v>7.4700000000000024</c:v>
                </c:pt>
                <c:pt idx="75">
                  <c:v>5.68</c:v>
                </c:pt>
                <c:pt idx="76">
                  <c:v>4.83</c:v>
                </c:pt>
                <c:pt idx="77">
                  <c:v>10.14</c:v>
                </c:pt>
                <c:pt idx="78">
                  <c:v>6.7799999999999994</c:v>
                </c:pt>
                <c:pt idx="79">
                  <c:v>4.74</c:v>
                </c:pt>
                <c:pt idx="80">
                  <c:v>4.08</c:v>
                </c:pt>
                <c:pt idx="81">
                  <c:v>5.95</c:v>
                </c:pt>
                <c:pt idx="82">
                  <c:v>10.91</c:v>
                </c:pt>
                <c:pt idx="83">
                  <c:v>3.65</c:v>
                </c:pt>
                <c:pt idx="84">
                  <c:v>27.23</c:v>
                </c:pt>
                <c:pt idx="85">
                  <c:v>11.65</c:v>
                </c:pt>
                <c:pt idx="86">
                  <c:v>14.78</c:v>
                </c:pt>
                <c:pt idx="87">
                  <c:v>4.74</c:v>
                </c:pt>
                <c:pt idx="88">
                  <c:v>6.46</c:v>
                </c:pt>
                <c:pt idx="89">
                  <c:v>3.29</c:v>
                </c:pt>
                <c:pt idx="90">
                  <c:v>3.54</c:v>
                </c:pt>
                <c:pt idx="91">
                  <c:v>6.7</c:v>
                </c:pt>
                <c:pt idx="92">
                  <c:v>4.2299999999999995</c:v>
                </c:pt>
                <c:pt idx="93">
                  <c:v>1.44</c:v>
                </c:pt>
                <c:pt idx="94">
                  <c:v>7.53</c:v>
                </c:pt>
                <c:pt idx="95">
                  <c:v>13.57</c:v>
                </c:pt>
                <c:pt idx="96">
                  <c:v>5.1599999999999975</c:v>
                </c:pt>
                <c:pt idx="97">
                  <c:v>4.46</c:v>
                </c:pt>
                <c:pt idx="98">
                  <c:v>0</c:v>
                </c:pt>
                <c:pt idx="99">
                  <c:v>14.62</c:v>
                </c:pt>
                <c:pt idx="100">
                  <c:v>367.21999999999969</c:v>
                </c:pt>
                <c:pt idx="101">
                  <c:v>1072.04</c:v>
                </c:pt>
                <c:pt idx="102">
                  <c:v>0</c:v>
                </c:pt>
                <c:pt idx="103">
                  <c:v>44.68</c:v>
                </c:pt>
                <c:pt idx="104">
                  <c:v>15.66</c:v>
                </c:pt>
                <c:pt idx="105">
                  <c:v>6.8699999999999966</c:v>
                </c:pt>
                <c:pt idx="106">
                  <c:v>8.3800000000000026</c:v>
                </c:pt>
                <c:pt idx="107">
                  <c:v>3.61</c:v>
                </c:pt>
                <c:pt idx="108">
                  <c:v>1.3900000000000001</c:v>
                </c:pt>
                <c:pt idx="109">
                  <c:v>1</c:v>
                </c:pt>
                <c:pt idx="110">
                  <c:v>2.84</c:v>
                </c:pt>
                <c:pt idx="111">
                  <c:v>2.04</c:v>
                </c:pt>
                <c:pt idx="112">
                  <c:v>2.84</c:v>
                </c:pt>
                <c:pt idx="113">
                  <c:v>0.97</c:v>
                </c:pt>
                <c:pt idx="114">
                  <c:v>1.96</c:v>
                </c:pt>
                <c:pt idx="115">
                  <c:v>4.3499999999999996</c:v>
                </c:pt>
                <c:pt idx="116">
                  <c:v>5.34</c:v>
                </c:pt>
                <c:pt idx="117">
                  <c:v>1.8900000000000001</c:v>
                </c:pt>
                <c:pt idx="118">
                  <c:v>1.2000000000000002</c:v>
                </c:pt>
                <c:pt idx="119">
                  <c:v>0.86000000000000054</c:v>
                </c:pt>
                <c:pt idx="120">
                  <c:v>1.7200000000000011</c:v>
                </c:pt>
                <c:pt idx="121">
                  <c:v>0.78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D690-41AD-A532-EBE9E8FDE724}"/>
            </c:ext>
          </c:extLst>
        </c:ser>
        <c:ser>
          <c:idx val="13"/>
          <c:order val="12"/>
          <c:tx>
            <c:strRef>
              <c:f>'OC+EC'!$O$2</c:f>
              <c:strCache>
                <c:ptCount val="1"/>
                <c:pt idx="0">
                  <c:v>2012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5"/>
            <c:spPr>
              <a:solidFill>
                <a:srgbClr val="00B050"/>
              </a:solidFill>
              <a:ln>
                <a:noFill/>
              </a:ln>
            </c:spPr>
          </c:marker>
          <c:cat>
            <c:numRef>
              <c:f>'OC+EC'!$B$4:$B$125</c:f>
              <c:numCache>
                <c:formatCode>General</c:formatCode>
                <c:ptCount val="122"/>
                <c:pt idx="0">
                  <c:v>1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13</c:v>
                </c:pt>
                <c:pt idx="5">
                  <c:v>16</c:v>
                </c:pt>
                <c:pt idx="6">
                  <c:v>19</c:v>
                </c:pt>
                <c:pt idx="7">
                  <c:v>22</c:v>
                </c:pt>
                <c:pt idx="8">
                  <c:v>25</c:v>
                </c:pt>
                <c:pt idx="9">
                  <c:v>28</c:v>
                </c:pt>
                <c:pt idx="10">
                  <c:v>31</c:v>
                </c:pt>
                <c:pt idx="11">
                  <c:v>34</c:v>
                </c:pt>
                <c:pt idx="12">
                  <c:v>37</c:v>
                </c:pt>
                <c:pt idx="13">
                  <c:v>40</c:v>
                </c:pt>
                <c:pt idx="14">
                  <c:v>43</c:v>
                </c:pt>
                <c:pt idx="15">
                  <c:v>46</c:v>
                </c:pt>
                <c:pt idx="16">
                  <c:v>49</c:v>
                </c:pt>
                <c:pt idx="17">
                  <c:v>52</c:v>
                </c:pt>
                <c:pt idx="18">
                  <c:v>55</c:v>
                </c:pt>
                <c:pt idx="19">
                  <c:v>58</c:v>
                </c:pt>
                <c:pt idx="20">
                  <c:v>61</c:v>
                </c:pt>
                <c:pt idx="21">
                  <c:v>64</c:v>
                </c:pt>
                <c:pt idx="22">
                  <c:v>67</c:v>
                </c:pt>
                <c:pt idx="23">
                  <c:v>70</c:v>
                </c:pt>
                <c:pt idx="24">
                  <c:v>73</c:v>
                </c:pt>
                <c:pt idx="25">
                  <c:v>76</c:v>
                </c:pt>
                <c:pt idx="26">
                  <c:v>79</c:v>
                </c:pt>
                <c:pt idx="27">
                  <c:v>82</c:v>
                </c:pt>
                <c:pt idx="28">
                  <c:v>85</c:v>
                </c:pt>
                <c:pt idx="29">
                  <c:v>88</c:v>
                </c:pt>
                <c:pt idx="30">
                  <c:v>91</c:v>
                </c:pt>
                <c:pt idx="31">
                  <c:v>94</c:v>
                </c:pt>
                <c:pt idx="32">
                  <c:v>97</c:v>
                </c:pt>
                <c:pt idx="33">
                  <c:v>100</c:v>
                </c:pt>
                <c:pt idx="34">
                  <c:v>103</c:v>
                </c:pt>
                <c:pt idx="35">
                  <c:v>106</c:v>
                </c:pt>
                <c:pt idx="36">
                  <c:v>109</c:v>
                </c:pt>
                <c:pt idx="37">
                  <c:v>112</c:v>
                </c:pt>
                <c:pt idx="38">
                  <c:v>115</c:v>
                </c:pt>
                <c:pt idx="39">
                  <c:v>118</c:v>
                </c:pt>
                <c:pt idx="40">
                  <c:v>121</c:v>
                </c:pt>
                <c:pt idx="41">
                  <c:v>124</c:v>
                </c:pt>
                <c:pt idx="42">
                  <c:v>127</c:v>
                </c:pt>
                <c:pt idx="43">
                  <c:v>130</c:v>
                </c:pt>
                <c:pt idx="44">
                  <c:v>133</c:v>
                </c:pt>
                <c:pt idx="45">
                  <c:v>136</c:v>
                </c:pt>
                <c:pt idx="46">
                  <c:v>139</c:v>
                </c:pt>
                <c:pt idx="47">
                  <c:v>142</c:v>
                </c:pt>
                <c:pt idx="48">
                  <c:v>145</c:v>
                </c:pt>
                <c:pt idx="49">
                  <c:v>148</c:v>
                </c:pt>
                <c:pt idx="50">
                  <c:v>151</c:v>
                </c:pt>
                <c:pt idx="51">
                  <c:v>154</c:v>
                </c:pt>
                <c:pt idx="52">
                  <c:v>157</c:v>
                </c:pt>
                <c:pt idx="53">
                  <c:v>160</c:v>
                </c:pt>
                <c:pt idx="54">
                  <c:v>163</c:v>
                </c:pt>
                <c:pt idx="55">
                  <c:v>166</c:v>
                </c:pt>
                <c:pt idx="56">
                  <c:v>169</c:v>
                </c:pt>
                <c:pt idx="57">
                  <c:v>172</c:v>
                </c:pt>
                <c:pt idx="58">
                  <c:v>175</c:v>
                </c:pt>
                <c:pt idx="59">
                  <c:v>178</c:v>
                </c:pt>
                <c:pt idx="60">
                  <c:v>181</c:v>
                </c:pt>
                <c:pt idx="61">
                  <c:v>184</c:v>
                </c:pt>
                <c:pt idx="62">
                  <c:v>187</c:v>
                </c:pt>
                <c:pt idx="63">
                  <c:v>190</c:v>
                </c:pt>
                <c:pt idx="64">
                  <c:v>193</c:v>
                </c:pt>
                <c:pt idx="65">
                  <c:v>196</c:v>
                </c:pt>
                <c:pt idx="66">
                  <c:v>199</c:v>
                </c:pt>
                <c:pt idx="67">
                  <c:v>202</c:v>
                </c:pt>
                <c:pt idx="68">
                  <c:v>205</c:v>
                </c:pt>
                <c:pt idx="69">
                  <c:v>208</c:v>
                </c:pt>
                <c:pt idx="70">
                  <c:v>211</c:v>
                </c:pt>
                <c:pt idx="71">
                  <c:v>214</c:v>
                </c:pt>
                <c:pt idx="72">
                  <c:v>217</c:v>
                </c:pt>
                <c:pt idx="73">
                  <c:v>220</c:v>
                </c:pt>
                <c:pt idx="74">
                  <c:v>223</c:v>
                </c:pt>
                <c:pt idx="75">
                  <c:v>226</c:v>
                </c:pt>
                <c:pt idx="76">
                  <c:v>229</c:v>
                </c:pt>
                <c:pt idx="77">
                  <c:v>232</c:v>
                </c:pt>
                <c:pt idx="78">
                  <c:v>235</c:v>
                </c:pt>
                <c:pt idx="79">
                  <c:v>238</c:v>
                </c:pt>
                <c:pt idx="80">
                  <c:v>241</c:v>
                </c:pt>
                <c:pt idx="81">
                  <c:v>244</c:v>
                </c:pt>
                <c:pt idx="82">
                  <c:v>247</c:v>
                </c:pt>
                <c:pt idx="83">
                  <c:v>250</c:v>
                </c:pt>
                <c:pt idx="84">
                  <c:v>253</c:v>
                </c:pt>
                <c:pt idx="85">
                  <c:v>256</c:v>
                </c:pt>
                <c:pt idx="86">
                  <c:v>259</c:v>
                </c:pt>
                <c:pt idx="87">
                  <c:v>262</c:v>
                </c:pt>
                <c:pt idx="88">
                  <c:v>265</c:v>
                </c:pt>
                <c:pt idx="89">
                  <c:v>268</c:v>
                </c:pt>
                <c:pt idx="90">
                  <c:v>271</c:v>
                </c:pt>
                <c:pt idx="91">
                  <c:v>274</c:v>
                </c:pt>
                <c:pt idx="92">
                  <c:v>277</c:v>
                </c:pt>
                <c:pt idx="93">
                  <c:v>280</c:v>
                </c:pt>
                <c:pt idx="94">
                  <c:v>283</c:v>
                </c:pt>
                <c:pt idx="95">
                  <c:v>286</c:v>
                </c:pt>
                <c:pt idx="96">
                  <c:v>289</c:v>
                </c:pt>
                <c:pt idx="97">
                  <c:v>292</c:v>
                </c:pt>
                <c:pt idx="98">
                  <c:v>295</c:v>
                </c:pt>
                <c:pt idx="99">
                  <c:v>298</c:v>
                </c:pt>
                <c:pt idx="100">
                  <c:v>301</c:v>
                </c:pt>
                <c:pt idx="101">
                  <c:v>304</c:v>
                </c:pt>
                <c:pt idx="102">
                  <c:v>307</c:v>
                </c:pt>
                <c:pt idx="103">
                  <c:v>310</c:v>
                </c:pt>
                <c:pt idx="104">
                  <c:v>313</c:v>
                </c:pt>
                <c:pt idx="105">
                  <c:v>316</c:v>
                </c:pt>
                <c:pt idx="106">
                  <c:v>319</c:v>
                </c:pt>
                <c:pt idx="107">
                  <c:v>322</c:v>
                </c:pt>
                <c:pt idx="108">
                  <c:v>325</c:v>
                </c:pt>
                <c:pt idx="109">
                  <c:v>328</c:v>
                </c:pt>
                <c:pt idx="110">
                  <c:v>331</c:v>
                </c:pt>
                <c:pt idx="111">
                  <c:v>334</c:v>
                </c:pt>
                <c:pt idx="112">
                  <c:v>337</c:v>
                </c:pt>
                <c:pt idx="113">
                  <c:v>340</c:v>
                </c:pt>
                <c:pt idx="114">
                  <c:v>343</c:v>
                </c:pt>
                <c:pt idx="115">
                  <c:v>346</c:v>
                </c:pt>
                <c:pt idx="116">
                  <c:v>349</c:v>
                </c:pt>
                <c:pt idx="117">
                  <c:v>352</c:v>
                </c:pt>
                <c:pt idx="118">
                  <c:v>355</c:v>
                </c:pt>
                <c:pt idx="119">
                  <c:v>358</c:v>
                </c:pt>
                <c:pt idx="120">
                  <c:v>361</c:v>
                </c:pt>
                <c:pt idx="121">
                  <c:v>364</c:v>
                </c:pt>
              </c:numCache>
            </c:numRef>
          </c:cat>
          <c:val>
            <c:numRef>
              <c:f>'OC+EC'!$O$4:$O$125</c:f>
              <c:numCache>
                <c:formatCode>General</c:formatCode>
                <c:ptCount val="122"/>
                <c:pt idx="0">
                  <c:v>1.6900000000000011</c:v>
                </c:pt>
                <c:pt idx="1">
                  <c:v>0.61000000000000054</c:v>
                </c:pt>
                <c:pt idx="2">
                  <c:v>1.04</c:v>
                </c:pt>
                <c:pt idx="3">
                  <c:v>0.91</c:v>
                </c:pt>
                <c:pt idx="4">
                  <c:v>1.6300000000000001</c:v>
                </c:pt>
                <c:pt idx="5">
                  <c:v>1.1299999999999988</c:v>
                </c:pt>
                <c:pt idx="6">
                  <c:v>0.56999999999999995</c:v>
                </c:pt>
                <c:pt idx="7">
                  <c:v>0.37000000000000027</c:v>
                </c:pt>
                <c:pt idx="8">
                  <c:v>72.990000000000023</c:v>
                </c:pt>
                <c:pt idx="9">
                  <c:v>1.7300000000000011</c:v>
                </c:pt>
                <c:pt idx="10">
                  <c:v>1.45</c:v>
                </c:pt>
                <c:pt idx="11">
                  <c:v>2.54</c:v>
                </c:pt>
                <c:pt idx="12">
                  <c:v>2.5099999999999998</c:v>
                </c:pt>
                <c:pt idx="13">
                  <c:v>2.3899999999999997</c:v>
                </c:pt>
                <c:pt idx="14">
                  <c:v>1.7599999999999998</c:v>
                </c:pt>
                <c:pt idx="15">
                  <c:v>0.29000000000000026</c:v>
                </c:pt>
                <c:pt idx="16">
                  <c:v>3.79</c:v>
                </c:pt>
                <c:pt idx="17">
                  <c:v>1.05</c:v>
                </c:pt>
                <c:pt idx="18">
                  <c:v>1.680000000000001</c:v>
                </c:pt>
                <c:pt idx="19">
                  <c:v>1.7000000000000011</c:v>
                </c:pt>
                <c:pt idx="20">
                  <c:v>0.16000000000000014</c:v>
                </c:pt>
                <c:pt idx="21">
                  <c:v>1.6</c:v>
                </c:pt>
                <c:pt idx="22">
                  <c:v>0.77</c:v>
                </c:pt>
                <c:pt idx="23">
                  <c:v>4.8599999999999985</c:v>
                </c:pt>
                <c:pt idx="24">
                  <c:v>0.53</c:v>
                </c:pt>
                <c:pt idx="25">
                  <c:v>0.22000000000000014</c:v>
                </c:pt>
                <c:pt idx="26">
                  <c:v>1.1299999999999988</c:v>
                </c:pt>
                <c:pt idx="27">
                  <c:v>0.61000000000000054</c:v>
                </c:pt>
                <c:pt idx="28">
                  <c:v>0.88000000000000056</c:v>
                </c:pt>
                <c:pt idx="29">
                  <c:v>0.53</c:v>
                </c:pt>
                <c:pt idx="30">
                  <c:v>0.65000000000000058</c:v>
                </c:pt>
                <c:pt idx="31">
                  <c:v>2.4299999999999997</c:v>
                </c:pt>
                <c:pt idx="32">
                  <c:v>0.70000000000000051</c:v>
                </c:pt>
                <c:pt idx="33">
                  <c:v>6.5</c:v>
                </c:pt>
                <c:pt idx="34">
                  <c:v>0.8</c:v>
                </c:pt>
                <c:pt idx="35">
                  <c:v>2.8699999999999997</c:v>
                </c:pt>
                <c:pt idx="36">
                  <c:v>2.79</c:v>
                </c:pt>
                <c:pt idx="37">
                  <c:v>2.66</c:v>
                </c:pt>
                <c:pt idx="38">
                  <c:v>4.4400000000000004</c:v>
                </c:pt>
                <c:pt idx="39">
                  <c:v>2.54</c:v>
                </c:pt>
                <c:pt idx="40">
                  <c:v>3.29</c:v>
                </c:pt>
                <c:pt idx="41">
                  <c:v>1.3800000000000001</c:v>
                </c:pt>
                <c:pt idx="42">
                  <c:v>2.59</c:v>
                </c:pt>
                <c:pt idx="43">
                  <c:v>5.3599999999999985</c:v>
                </c:pt>
                <c:pt idx="44">
                  <c:v>3.61</c:v>
                </c:pt>
                <c:pt idx="45">
                  <c:v>0</c:v>
                </c:pt>
                <c:pt idx="46">
                  <c:v>5.5</c:v>
                </c:pt>
                <c:pt idx="47">
                  <c:v>6.3199999999999985</c:v>
                </c:pt>
                <c:pt idx="48">
                  <c:v>2.4</c:v>
                </c:pt>
                <c:pt idx="49">
                  <c:v>0</c:v>
                </c:pt>
                <c:pt idx="50">
                  <c:v>8.43</c:v>
                </c:pt>
                <c:pt idx="51">
                  <c:v>4.6099999999999985</c:v>
                </c:pt>
                <c:pt idx="52">
                  <c:v>0.42000000000000026</c:v>
                </c:pt>
                <c:pt idx="53">
                  <c:v>1.57</c:v>
                </c:pt>
                <c:pt idx="54">
                  <c:v>5.1599999999999975</c:v>
                </c:pt>
                <c:pt idx="55">
                  <c:v>4.33</c:v>
                </c:pt>
                <c:pt idx="56">
                  <c:v>6.1099999999999985</c:v>
                </c:pt>
                <c:pt idx="57">
                  <c:v>5.68</c:v>
                </c:pt>
                <c:pt idx="58">
                  <c:v>0.95000000000000062</c:v>
                </c:pt>
                <c:pt idx="59">
                  <c:v>0.79</c:v>
                </c:pt>
                <c:pt idx="60">
                  <c:v>4.2700000000000014</c:v>
                </c:pt>
                <c:pt idx="61">
                  <c:v>5.88</c:v>
                </c:pt>
                <c:pt idx="62">
                  <c:v>5.21</c:v>
                </c:pt>
                <c:pt idx="63">
                  <c:v>9.89</c:v>
                </c:pt>
                <c:pt idx="64">
                  <c:v>0</c:v>
                </c:pt>
                <c:pt idx="65">
                  <c:v>15.6</c:v>
                </c:pt>
                <c:pt idx="66">
                  <c:v>4.8499999999999996</c:v>
                </c:pt>
                <c:pt idx="67">
                  <c:v>6.2900000000000009</c:v>
                </c:pt>
                <c:pt idx="68">
                  <c:v>6.08</c:v>
                </c:pt>
                <c:pt idx="69">
                  <c:v>9.2200000000000006</c:v>
                </c:pt>
                <c:pt idx="70">
                  <c:v>10.01</c:v>
                </c:pt>
                <c:pt idx="71">
                  <c:v>10.239999999999998</c:v>
                </c:pt>
                <c:pt idx="72">
                  <c:v>34.58</c:v>
                </c:pt>
                <c:pt idx="73">
                  <c:v>26.34</c:v>
                </c:pt>
                <c:pt idx="74">
                  <c:v>184.31</c:v>
                </c:pt>
                <c:pt idx="75">
                  <c:v>431.51</c:v>
                </c:pt>
                <c:pt idx="76">
                  <c:v>29.12</c:v>
                </c:pt>
                <c:pt idx="77">
                  <c:v>624.58999999999992</c:v>
                </c:pt>
                <c:pt idx="78">
                  <c:v>0</c:v>
                </c:pt>
                <c:pt idx="79">
                  <c:v>22.619999999999997</c:v>
                </c:pt>
                <c:pt idx="80">
                  <c:v>8.4000000000000021</c:v>
                </c:pt>
                <c:pt idx="81">
                  <c:v>10.55</c:v>
                </c:pt>
                <c:pt idx="82">
                  <c:v>31.1</c:v>
                </c:pt>
                <c:pt idx="83">
                  <c:v>7.8199999999999985</c:v>
                </c:pt>
                <c:pt idx="84">
                  <c:v>4.88</c:v>
                </c:pt>
                <c:pt idx="85">
                  <c:v>10.41</c:v>
                </c:pt>
                <c:pt idx="86">
                  <c:v>3.79</c:v>
                </c:pt>
                <c:pt idx="87">
                  <c:v>6.6300000000000008</c:v>
                </c:pt>
                <c:pt idx="88">
                  <c:v>3.73</c:v>
                </c:pt>
                <c:pt idx="89">
                  <c:v>7.57</c:v>
                </c:pt>
                <c:pt idx="90">
                  <c:v>15.2</c:v>
                </c:pt>
                <c:pt idx="91">
                  <c:v>6.38</c:v>
                </c:pt>
                <c:pt idx="92">
                  <c:v>7.78</c:v>
                </c:pt>
                <c:pt idx="93">
                  <c:v>5.6499999999999995</c:v>
                </c:pt>
                <c:pt idx="94">
                  <c:v>4.5599999999999996</c:v>
                </c:pt>
                <c:pt idx="95">
                  <c:v>9.41</c:v>
                </c:pt>
                <c:pt idx="96">
                  <c:v>3.51</c:v>
                </c:pt>
                <c:pt idx="97">
                  <c:v>1.86</c:v>
                </c:pt>
                <c:pt idx="98">
                  <c:v>3.46</c:v>
                </c:pt>
                <c:pt idx="99">
                  <c:v>0.15000000000000016</c:v>
                </c:pt>
                <c:pt idx="100">
                  <c:v>0.41000000000000025</c:v>
                </c:pt>
                <c:pt idx="101">
                  <c:v>1.53</c:v>
                </c:pt>
                <c:pt idx="102">
                  <c:v>2.3899999999999997</c:v>
                </c:pt>
                <c:pt idx="103">
                  <c:v>2.19</c:v>
                </c:pt>
                <c:pt idx="104">
                  <c:v>4.63</c:v>
                </c:pt>
                <c:pt idx="105">
                  <c:v>2.36</c:v>
                </c:pt>
                <c:pt idx="106">
                  <c:v>2.4299999999999997</c:v>
                </c:pt>
                <c:pt idx="107">
                  <c:v>0.63000000000000056</c:v>
                </c:pt>
                <c:pt idx="108">
                  <c:v>0.32000000000000034</c:v>
                </c:pt>
                <c:pt idx="109">
                  <c:v>0.89000000000000046</c:v>
                </c:pt>
                <c:pt idx="110">
                  <c:v>4.9400000000000004</c:v>
                </c:pt>
                <c:pt idx="111">
                  <c:v>0.17</c:v>
                </c:pt>
                <c:pt idx="112">
                  <c:v>0</c:v>
                </c:pt>
                <c:pt idx="113">
                  <c:v>0.47000000000000008</c:v>
                </c:pt>
                <c:pt idx="114">
                  <c:v>1.3900000000000001</c:v>
                </c:pt>
                <c:pt idx="115">
                  <c:v>3.0199999999999987</c:v>
                </c:pt>
                <c:pt idx="116">
                  <c:v>1.8800000000000001</c:v>
                </c:pt>
                <c:pt idx="117">
                  <c:v>1.0000000000000011E-2</c:v>
                </c:pt>
                <c:pt idx="118">
                  <c:v>0.51</c:v>
                </c:pt>
                <c:pt idx="119">
                  <c:v>0</c:v>
                </c:pt>
                <c:pt idx="120">
                  <c:v>0</c:v>
                </c:pt>
                <c:pt idx="121">
                  <c:v>0.63000000000000056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D690-41AD-A532-EBE9E8FDE724}"/>
            </c:ext>
          </c:extLst>
        </c:ser>
        <c:ser>
          <c:idx val="14"/>
          <c:order val="13"/>
          <c:tx>
            <c:strRef>
              <c:f>'OC+EC'!$P$2</c:f>
              <c:strCache>
                <c:ptCount val="1"/>
                <c:pt idx="0">
                  <c:v>2013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5"/>
            <c:spPr>
              <a:solidFill>
                <a:srgbClr val="00B050"/>
              </a:solidFill>
              <a:ln>
                <a:noFill/>
              </a:ln>
            </c:spPr>
          </c:marker>
          <c:cat>
            <c:numRef>
              <c:f>'OC+EC'!$B$4:$B$125</c:f>
              <c:numCache>
                <c:formatCode>General</c:formatCode>
                <c:ptCount val="122"/>
                <c:pt idx="0">
                  <c:v>1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13</c:v>
                </c:pt>
                <c:pt idx="5">
                  <c:v>16</c:v>
                </c:pt>
                <c:pt idx="6">
                  <c:v>19</c:v>
                </c:pt>
                <c:pt idx="7">
                  <c:v>22</c:v>
                </c:pt>
                <c:pt idx="8">
                  <c:v>25</c:v>
                </c:pt>
                <c:pt idx="9">
                  <c:v>28</c:v>
                </c:pt>
                <c:pt idx="10">
                  <c:v>31</c:v>
                </c:pt>
                <c:pt idx="11">
                  <c:v>34</c:v>
                </c:pt>
                <c:pt idx="12">
                  <c:v>37</c:v>
                </c:pt>
                <c:pt idx="13">
                  <c:v>40</c:v>
                </c:pt>
                <c:pt idx="14">
                  <c:v>43</c:v>
                </c:pt>
                <c:pt idx="15">
                  <c:v>46</c:v>
                </c:pt>
                <c:pt idx="16">
                  <c:v>49</c:v>
                </c:pt>
                <c:pt idx="17">
                  <c:v>52</c:v>
                </c:pt>
                <c:pt idx="18">
                  <c:v>55</c:v>
                </c:pt>
                <c:pt idx="19">
                  <c:v>58</c:v>
                </c:pt>
                <c:pt idx="20">
                  <c:v>61</c:v>
                </c:pt>
                <c:pt idx="21">
                  <c:v>64</c:v>
                </c:pt>
                <c:pt idx="22">
                  <c:v>67</c:v>
                </c:pt>
                <c:pt idx="23">
                  <c:v>70</c:v>
                </c:pt>
                <c:pt idx="24">
                  <c:v>73</c:v>
                </c:pt>
                <c:pt idx="25">
                  <c:v>76</c:v>
                </c:pt>
                <c:pt idx="26">
                  <c:v>79</c:v>
                </c:pt>
                <c:pt idx="27">
                  <c:v>82</c:v>
                </c:pt>
                <c:pt idx="28">
                  <c:v>85</c:v>
                </c:pt>
                <c:pt idx="29">
                  <c:v>88</c:v>
                </c:pt>
                <c:pt idx="30">
                  <c:v>91</c:v>
                </c:pt>
                <c:pt idx="31">
                  <c:v>94</c:v>
                </c:pt>
                <c:pt idx="32">
                  <c:v>97</c:v>
                </c:pt>
                <c:pt idx="33">
                  <c:v>100</c:v>
                </c:pt>
                <c:pt idx="34">
                  <c:v>103</c:v>
                </c:pt>
                <c:pt idx="35">
                  <c:v>106</c:v>
                </c:pt>
                <c:pt idx="36">
                  <c:v>109</c:v>
                </c:pt>
                <c:pt idx="37">
                  <c:v>112</c:v>
                </c:pt>
                <c:pt idx="38">
                  <c:v>115</c:v>
                </c:pt>
                <c:pt idx="39">
                  <c:v>118</c:v>
                </c:pt>
                <c:pt idx="40">
                  <c:v>121</c:v>
                </c:pt>
                <c:pt idx="41">
                  <c:v>124</c:v>
                </c:pt>
                <c:pt idx="42">
                  <c:v>127</c:v>
                </c:pt>
                <c:pt idx="43">
                  <c:v>130</c:v>
                </c:pt>
                <c:pt idx="44">
                  <c:v>133</c:v>
                </c:pt>
                <c:pt idx="45">
                  <c:v>136</c:v>
                </c:pt>
                <c:pt idx="46">
                  <c:v>139</c:v>
                </c:pt>
                <c:pt idx="47">
                  <c:v>142</c:v>
                </c:pt>
                <c:pt idx="48">
                  <c:v>145</c:v>
                </c:pt>
                <c:pt idx="49">
                  <c:v>148</c:v>
                </c:pt>
                <c:pt idx="50">
                  <c:v>151</c:v>
                </c:pt>
                <c:pt idx="51">
                  <c:v>154</c:v>
                </c:pt>
                <c:pt idx="52">
                  <c:v>157</c:v>
                </c:pt>
                <c:pt idx="53">
                  <c:v>160</c:v>
                </c:pt>
                <c:pt idx="54">
                  <c:v>163</c:v>
                </c:pt>
                <c:pt idx="55">
                  <c:v>166</c:v>
                </c:pt>
                <c:pt idx="56">
                  <c:v>169</c:v>
                </c:pt>
                <c:pt idx="57">
                  <c:v>172</c:v>
                </c:pt>
                <c:pt idx="58">
                  <c:v>175</c:v>
                </c:pt>
                <c:pt idx="59">
                  <c:v>178</c:v>
                </c:pt>
                <c:pt idx="60">
                  <c:v>181</c:v>
                </c:pt>
                <c:pt idx="61">
                  <c:v>184</c:v>
                </c:pt>
                <c:pt idx="62">
                  <c:v>187</c:v>
                </c:pt>
                <c:pt idx="63">
                  <c:v>190</c:v>
                </c:pt>
                <c:pt idx="64">
                  <c:v>193</c:v>
                </c:pt>
                <c:pt idx="65">
                  <c:v>196</c:v>
                </c:pt>
                <c:pt idx="66">
                  <c:v>199</c:v>
                </c:pt>
                <c:pt idx="67">
                  <c:v>202</c:v>
                </c:pt>
                <c:pt idx="68">
                  <c:v>205</c:v>
                </c:pt>
                <c:pt idx="69">
                  <c:v>208</c:v>
                </c:pt>
                <c:pt idx="70">
                  <c:v>211</c:v>
                </c:pt>
                <c:pt idx="71">
                  <c:v>214</c:v>
                </c:pt>
                <c:pt idx="72">
                  <c:v>217</c:v>
                </c:pt>
                <c:pt idx="73">
                  <c:v>220</c:v>
                </c:pt>
                <c:pt idx="74">
                  <c:v>223</c:v>
                </c:pt>
                <c:pt idx="75">
                  <c:v>226</c:v>
                </c:pt>
                <c:pt idx="76">
                  <c:v>229</c:v>
                </c:pt>
                <c:pt idx="77">
                  <c:v>232</c:v>
                </c:pt>
                <c:pt idx="78">
                  <c:v>235</c:v>
                </c:pt>
                <c:pt idx="79">
                  <c:v>238</c:v>
                </c:pt>
                <c:pt idx="80">
                  <c:v>241</c:v>
                </c:pt>
                <c:pt idx="81">
                  <c:v>244</c:v>
                </c:pt>
                <c:pt idx="82">
                  <c:v>247</c:v>
                </c:pt>
                <c:pt idx="83">
                  <c:v>250</c:v>
                </c:pt>
                <c:pt idx="84">
                  <c:v>253</c:v>
                </c:pt>
                <c:pt idx="85">
                  <c:v>256</c:v>
                </c:pt>
                <c:pt idx="86">
                  <c:v>259</c:v>
                </c:pt>
                <c:pt idx="87">
                  <c:v>262</c:v>
                </c:pt>
                <c:pt idx="88">
                  <c:v>265</c:v>
                </c:pt>
                <c:pt idx="89">
                  <c:v>268</c:v>
                </c:pt>
                <c:pt idx="90">
                  <c:v>271</c:v>
                </c:pt>
                <c:pt idx="91">
                  <c:v>274</c:v>
                </c:pt>
                <c:pt idx="92">
                  <c:v>277</c:v>
                </c:pt>
                <c:pt idx="93">
                  <c:v>280</c:v>
                </c:pt>
                <c:pt idx="94">
                  <c:v>283</c:v>
                </c:pt>
                <c:pt idx="95">
                  <c:v>286</c:v>
                </c:pt>
                <c:pt idx="96">
                  <c:v>289</c:v>
                </c:pt>
                <c:pt idx="97">
                  <c:v>292</c:v>
                </c:pt>
                <c:pt idx="98">
                  <c:v>295</c:v>
                </c:pt>
                <c:pt idx="99">
                  <c:v>298</c:v>
                </c:pt>
                <c:pt idx="100">
                  <c:v>301</c:v>
                </c:pt>
                <c:pt idx="101">
                  <c:v>304</c:v>
                </c:pt>
                <c:pt idx="102">
                  <c:v>307</c:v>
                </c:pt>
                <c:pt idx="103">
                  <c:v>310</c:v>
                </c:pt>
                <c:pt idx="104">
                  <c:v>313</c:v>
                </c:pt>
                <c:pt idx="105">
                  <c:v>316</c:v>
                </c:pt>
                <c:pt idx="106">
                  <c:v>319</c:v>
                </c:pt>
                <c:pt idx="107">
                  <c:v>322</c:v>
                </c:pt>
                <c:pt idx="108">
                  <c:v>325</c:v>
                </c:pt>
                <c:pt idx="109">
                  <c:v>328</c:v>
                </c:pt>
                <c:pt idx="110">
                  <c:v>331</c:v>
                </c:pt>
                <c:pt idx="111">
                  <c:v>334</c:v>
                </c:pt>
                <c:pt idx="112">
                  <c:v>337</c:v>
                </c:pt>
                <c:pt idx="113">
                  <c:v>340</c:v>
                </c:pt>
                <c:pt idx="114">
                  <c:v>343</c:v>
                </c:pt>
                <c:pt idx="115">
                  <c:v>346</c:v>
                </c:pt>
                <c:pt idx="116">
                  <c:v>349</c:v>
                </c:pt>
                <c:pt idx="117">
                  <c:v>352</c:v>
                </c:pt>
                <c:pt idx="118">
                  <c:v>355</c:v>
                </c:pt>
                <c:pt idx="119">
                  <c:v>358</c:v>
                </c:pt>
                <c:pt idx="120">
                  <c:v>361</c:v>
                </c:pt>
                <c:pt idx="121">
                  <c:v>364</c:v>
                </c:pt>
              </c:numCache>
            </c:numRef>
          </c:cat>
          <c:val>
            <c:numRef>
              <c:f>'OC+EC'!$P$4:$P$125</c:f>
              <c:numCache>
                <c:formatCode>General</c:formatCode>
                <c:ptCount val="122"/>
                <c:pt idx="0">
                  <c:v>0.13</c:v>
                </c:pt>
                <c:pt idx="1">
                  <c:v>0.55000000000000004</c:v>
                </c:pt>
                <c:pt idx="2">
                  <c:v>1.0000000000000011E-2</c:v>
                </c:pt>
                <c:pt idx="3">
                  <c:v>0.3300000000000004</c:v>
                </c:pt>
                <c:pt idx="4">
                  <c:v>1.0000000000000011E-2</c:v>
                </c:pt>
                <c:pt idx="5">
                  <c:v>0.27</c:v>
                </c:pt>
                <c:pt idx="6">
                  <c:v>0.25</c:v>
                </c:pt>
                <c:pt idx="7">
                  <c:v>0.78</c:v>
                </c:pt>
                <c:pt idx="8">
                  <c:v>0.49000000000000027</c:v>
                </c:pt>
                <c:pt idx="9">
                  <c:v>0.28000000000000008</c:v>
                </c:pt>
                <c:pt idx="10">
                  <c:v>0.89000000000000068</c:v>
                </c:pt>
                <c:pt idx="11">
                  <c:v>0.49000000000000027</c:v>
                </c:pt>
                <c:pt idx="12">
                  <c:v>2.7699999999999996</c:v>
                </c:pt>
                <c:pt idx="13">
                  <c:v>0.68000000000000083</c:v>
                </c:pt>
                <c:pt idx="14">
                  <c:v>0.63000000000000056</c:v>
                </c:pt>
                <c:pt idx="15">
                  <c:v>1.1399999999999988</c:v>
                </c:pt>
                <c:pt idx="16">
                  <c:v>8</c:v>
                </c:pt>
                <c:pt idx="17">
                  <c:v>1.44</c:v>
                </c:pt>
                <c:pt idx="18">
                  <c:v>0.11000000000000007</c:v>
                </c:pt>
                <c:pt idx="19">
                  <c:v>0.2</c:v>
                </c:pt>
                <c:pt idx="20">
                  <c:v>4.5600000000000005</c:v>
                </c:pt>
                <c:pt idx="21">
                  <c:v>0.78</c:v>
                </c:pt>
                <c:pt idx="22">
                  <c:v>1.01</c:v>
                </c:pt>
                <c:pt idx="23">
                  <c:v>1.7600000000000011</c:v>
                </c:pt>
                <c:pt idx="24">
                  <c:v>4.07</c:v>
                </c:pt>
                <c:pt idx="25">
                  <c:v>0.9</c:v>
                </c:pt>
                <c:pt idx="26">
                  <c:v>0</c:v>
                </c:pt>
                <c:pt idx="27">
                  <c:v>2.59</c:v>
                </c:pt>
                <c:pt idx="28">
                  <c:v>3.8400000000000003</c:v>
                </c:pt>
                <c:pt idx="29">
                  <c:v>3.3200000000000003</c:v>
                </c:pt>
                <c:pt idx="30">
                  <c:v>0.83000000000000063</c:v>
                </c:pt>
                <c:pt idx="31">
                  <c:v>0.98</c:v>
                </c:pt>
                <c:pt idx="32">
                  <c:v>0</c:v>
                </c:pt>
                <c:pt idx="33">
                  <c:v>1.27</c:v>
                </c:pt>
                <c:pt idx="34">
                  <c:v>2.9499999999999997</c:v>
                </c:pt>
                <c:pt idx="35">
                  <c:v>1.7300000000000011</c:v>
                </c:pt>
                <c:pt idx="36">
                  <c:v>2</c:v>
                </c:pt>
                <c:pt idx="37">
                  <c:v>1.1100000000000001</c:v>
                </c:pt>
                <c:pt idx="38">
                  <c:v>2.3899999999999997</c:v>
                </c:pt>
                <c:pt idx="39">
                  <c:v>3.13</c:v>
                </c:pt>
                <c:pt idx="40">
                  <c:v>2.9899999999999998</c:v>
                </c:pt>
                <c:pt idx="41">
                  <c:v>4.8199999999999985</c:v>
                </c:pt>
                <c:pt idx="42">
                  <c:v>2.64</c:v>
                </c:pt>
                <c:pt idx="43">
                  <c:v>4.51</c:v>
                </c:pt>
                <c:pt idx="44">
                  <c:v>2.74</c:v>
                </c:pt>
                <c:pt idx="45">
                  <c:v>2.4499999999999997</c:v>
                </c:pt>
                <c:pt idx="46">
                  <c:v>1.56</c:v>
                </c:pt>
                <c:pt idx="47">
                  <c:v>0.79</c:v>
                </c:pt>
                <c:pt idx="48">
                  <c:v>3.5</c:v>
                </c:pt>
                <c:pt idx="49">
                  <c:v>1.1599999999999988</c:v>
                </c:pt>
                <c:pt idx="50">
                  <c:v>3.4299999999999997</c:v>
                </c:pt>
                <c:pt idx="51">
                  <c:v>5.63</c:v>
                </c:pt>
                <c:pt idx="52">
                  <c:v>4.6199999999999966</c:v>
                </c:pt>
                <c:pt idx="53">
                  <c:v>6.9700000000000024</c:v>
                </c:pt>
                <c:pt idx="54">
                  <c:v>3</c:v>
                </c:pt>
                <c:pt idx="55">
                  <c:v>4.5</c:v>
                </c:pt>
                <c:pt idx="56">
                  <c:v>2.73</c:v>
                </c:pt>
                <c:pt idx="57">
                  <c:v>2.8899999999999997</c:v>
                </c:pt>
                <c:pt idx="58">
                  <c:v>1.2</c:v>
                </c:pt>
                <c:pt idx="59">
                  <c:v>3.92</c:v>
                </c:pt>
                <c:pt idx="60">
                  <c:v>5.1499999999999995</c:v>
                </c:pt>
                <c:pt idx="61">
                  <c:v>10.93</c:v>
                </c:pt>
                <c:pt idx="62">
                  <c:v>7.5900000000000007</c:v>
                </c:pt>
                <c:pt idx="63">
                  <c:v>5.4</c:v>
                </c:pt>
                <c:pt idx="64">
                  <c:v>4.9400000000000004</c:v>
                </c:pt>
                <c:pt idx="65">
                  <c:v>7.44</c:v>
                </c:pt>
                <c:pt idx="66">
                  <c:v>3.5900000000000003</c:v>
                </c:pt>
                <c:pt idx="67">
                  <c:v>13.530000000000001</c:v>
                </c:pt>
                <c:pt idx="68">
                  <c:v>9.2299999999999986</c:v>
                </c:pt>
                <c:pt idx="69">
                  <c:v>7.8800000000000008</c:v>
                </c:pt>
                <c:pt idx="70">
                  <c:v>46.43</c:v>
                </c:pt>
                <c:pt idx="71">
                  <c:v>12.350000000000009</c:v>
                </c:pt>
                <c:pt idx="72">
                  <c:v>8.11</c:v>
                </c:pt>
                <c:pt idx="73">
                  <c:v>10.09</c:v>
                </c:pt>
                <c:pt idx="74">
                  <c:v>13.66</c:v>
                </c:pt>
                <c:pt idx="75">
                  <c:v>4.17</c:v>
                </c:pt>
                <c:pt idx="76">
                  <c:v>7.89</c:v>
                </c:pt>
                <c:pt idx="77">
                  <c:v>32.849999999999994</c:v>
                </c:pt>
                <c:pt idx="78">
                  <c:v>10.96</c:v>
                </c:pt>
                <c:pt idx="79">
                  <c:v>5.26</c:v>
                </c:pt>
                <c:pt idx="80">
                  <c:v>2.0499999999999998</c:v>
                </c:pt>
                <c:pt idx="81">
                  <c:v>1.84</c:v>
                </c:pt>
                <c:pt idx="82">
                  <c:v>3.8499999999999988</c:v>
                </c:pt>
                <c:pt idx="83">
                  <c:v>4.2200000000000006</c:v>
                </c:pt>
                <c:pt idx="84">
                  <c:v>2.3699999999999997</c:v>
                </c:pt>
                <c:pt idx="85">
                  <c:v>13.43</c:v>
                </c:pt>
                <c:pt idx="86">
                  <c:v>1.7600000000000011</c:v>
                </c:pt>
                <c:pt idx="87">
                  <c:v>1.7300000000000011</c:v>
                </c:pt>
                <c:pt idx="88">
                  <c:v>3.07</c:v>
                </c:pt>
                <c:pt idx="89">
                  <c:v>1.62</c:v>
                </c:pt>
                <c:pt idx="90">
                  <c:v>3.46</c:v>
                </c:pt>
                <c:pt idx="91">
                  <c:v>3.79</c:v>
                </c:pt>
                <c:pt idx="92">
                  <c:v>1.8900000000000001</c:v>
                </c:pt>
                <c:pt idx="93">
                  <c:v>4.34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2.9000000000000004</c:v>
                </c:pt>
                <c:pt idx="98">
                  <c:v>2.7600000000000002</c:v>
                </c:pt>
                <c:pt idx="99">
                  <c:v>2.3899999999999997</c:v>
                </c:pt>
                <c:pt idx="100">
                  <c:v>0.85000000000000053</c:v>
                </c:pt>
                <c:pt idx="101">
                  <c:v>2.9000000000000004</c:v>
                </c:pt>
                <c:pt idx="102">
                  <c:v>1.27</c:v>
                </c:pt>
                <c:pt idx="103">
                  <c:v>1.92</c:v>
                </c:pt>
                <c:pt idx="104">
                  <c:v>2.4899999999999998</c:v>
                </c:pt>
                <c:pt idx="105">
                  <c:v>4.01</c:v>
                </c:pt>
                <c:pt idx="106">
                  <c:v>10.08</c:v>
                </c:pt>
                <c:pt idx="107">
                  <c:v>7.1199999999999966</c:v>
                </c:pt>
                <c:pt idx="108">
                  <c:v>4.45</c:v>
                </c:pt>
                <c:pt idx="109">
                  <c:v>0.98</c:v>
                </c:pt>
                <c:pt idx="110">
                  <c:v>1.7700000000000011</c:v>
                </c:pt>
                <c:pt idx="111">
                  <c:v>0.82000000000000051</c:v>
                </c:pt>
                <c:pt idx="112">
                  <c:v>3.9299999999999997</c:v>
                </c:pt>
                <c:pt idx="113">
                  <c:v>5.7</c:v>
                </c:pt>
                <c:pt idx="114">
                  <c:v>0.96000000000000052</c:v>
                </c:pt>
                <c:pt idx="115">
                  <c:v>1.31</c:v>
                </c:pt>
                <c:pt idx="116">
                  <c:v>9.0000000000000066E-2</c:v>
                </c:pt>
                <c:pt idx="117">
                  <c:v>3.79</c:v>
                </c:pt>
                <c:pt idx="118">
                  <c:v>0.42000000000000032</c:v>
                </c:pt>
                <c:pt idx="119">
                  <c:v>0.49000000000000027</c:v>
                </c:pt>
                <c:pt idx="120">
                  <c:v>0.60000000000000053</c:v>
                </c:pt>
                <c:pt idx="121">
                  <c:v>1.3599999999999988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D690-41AD-A532-EBE9E8FDE724}"/>
            </c:ext>
          </c:extLst>
        </c:ser>
        <c:ser>
          <c:idx val="15"/>
          <c:order val="14"/>
          <c:tx>
            <c:strRef>
              <c:f>'OC+EC'!$Q$2</c:f>
              <c:strCache>
                <c:ptCount val="1"/>
                <c:pt idx="0">
                  <c:v>2014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5"/>
            <c:spPr>
              <a:solidFill>
                <a:srgbClr val="00B050"/>
              </a:solidFill>
              <a:ln>
                <a:noFill/>
              </a:ln>
            </c:spPr>
          </c:marker>
          <c:cat>
            <c:numRef>
              <c:f>'OC+EC'!$B$4:$B$125</c:f>
              <c:numCache>
                <c:formatCode>General</c:formatCode>
                <c:ptCount val="122"/>
                <c:pt idx="0">
                  <c:v>1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13</c:v>
                </c:pt>
                <c:pt idx="5">
                  <c:v>16</c:v>
                </c:pt>
                <c:pt idx="6">
                  <c:v>19</c:v>
                </c:pt>
                <c:pt idx="7">
                  <c:v>22</c:v>
                </c:pt>
                <c:pt idx="8">
                  <c:v>25</c:v>
                </c:pt>
                <c:pt idx="9">
                  <c:v>28</c:v>
                </c:pt>
                <c:pt idx="10">
                  <c:v>31</c:v>
                </c:pt>
                <c:pt idx="11">
                  <c:v>34</c:v>
                </c:pt>
                <c:pt idx="12">
                  <c:v>37</c:v>
                </c:pt>
                <c:pt idx="13">
                  <c:v>40</c:v>
                </c:pt>
                <c:pt idx="14">
                  <c:v>43</c:v>
                </c:pt>
                <c:pt idx="15">
                  <c:v>46</c:v>
                </c:pt>
                <c:pt idx="16">
                  <c:v>49</c:v>
                </c:pt>
                <c:pt idx="17">
                  <c:v>52</c:v>
                </c:pt>
                <c:pt idx="18">
                  <c:v>55</c:v>
                </c:pt>
                <c:pt idx="19">
                  <c:v>58</c:v>
                </c:pt>
                <c:pt idx="20">
                  <c:v>61</c:v>
                </c:pt>
                <c:pt idx="21">
                  <c:v>64</c:v>
                </c:pt>
                <c:pt idx="22">
                  <c:v>67</c:v>
                </c:pt>
                <c:pt idx="23">
                  <c:v>70</c:v>
                </c:pt>
                <c:pt idx="24">
                  <c:v>73</c:v>
                </c:pt>
                <c:pt idx="25">
                  <c:v>76</c:v>
                </c:pt>
                <c:pt idx="26">
                  <c:v>79</c:v>
                </c:pt>
                <c:pt idx="27">
                  <c:v>82</c:v>
                </c:pt>
                <c:pt idx="28">
                  <c:v>85</c:v>
                </c:pt>
                <c:pt idx="29">
                  <c:v>88</c:v>
                </c:pt>
                <c:pt idx="30">
                  <c:v>91</c:v>
                </c:pt>
                <c:pt idx="31">
                  <c:v>94</c:v>
                </c:pt>
                <c:pt idx="32">
                  <c:v>97</c:v>
                </c:pt>
                <c:pt idx="33">
                  <c:v>100</c:v>
                </c:pt>
                <c:pt idx="34">
                  <c:v>103</c:v>
                </c:pt>
                <c:pt idx="35">
                  <c:v>106</c:v>
                </c:pt>
                <c:pt idx="36">
                  <c:v>109</c:v>
                </c:pt>
                <c:pt idx="37">
                  <c:v>112</c:v>
                </c:pt>
                <c:pt idx="38">
                  <c:v>115</c:v>
                </c:pt>
                <c:pt idx="39">
                  <c:v>118</c:v>
                </c:pt>
                <c:pt idx="40">
                  <c:v>121</c:v>
                </c:pt>
                <c:pt idx="41">
                  <c:v>124</c:v>
                </c:pt>
                <c:pt idx="42">
                  <c:v>127</c:v>
                </c:pt>
                <c:pt idx="43">
                  <c:v>130</c:v>
                </c:pt>
                <c:pt idx="44">
                  <c:v>133</c:v>
                </c:pt>
                <c:pt idx="45">
                  <c:v>136</c:v>
                </c:pt>
                <c:pt idx="46">
                  <c:v>139</c:v>
                </c:pt>
                <c:pt idx="47">
                  <c:v>142</c:v>
                </c:pt>
                <c:pt idx="48">
                  <c:v>145</c:v>
                </c:pt>
                <c:pt idx="49">
                  <c:v>148</c:v>
                </c:pt>
                <c:pt idx="50">
                  <c:v>151</c:v>
                </c:pt>
                <c:pt idx="51">
                  <c:v>154</c:v>
                </c:pt>
                <c:pt idx="52">
                  <c:v>157</c:v>
                </c:pt>
                <c:pt idx="53">
                  <c:v>160</c:v>
                </c:pt>
                <c:pt idx="54">
                  <c:v>163</c:v>
                </c:pt>
                <c:pt idx="55">
                  <c:v>166</c:v>
                </c:pt>
                <c:pt idx="56">
                  <c:v>169</c:v>
                </c:pt>
                <c:pt idx="57">
                  <c:v>172</c:v>
                </c:pt>
                <c:pt idx="58">
                  <c:v>175</c:v>
                </c:pt>
                <c:pt idx="59">
                  <c:v>178</c:v>
                </c:pt>
                <c:pt idx="60">
                  <c:v>181</c:v>
                </c:pt>
                <c:pt idx="61">
                  <c:v>184</c:v>
                </c:pt>
                <c:pt idx="62">
                  <c:v>187</c:v>
                </c:pt>
                <c:pt idx="63">
                  <c:v>190</c:v>
                </c:pt>
                <c:pt idx="64">
                  <c:v>193</c:v>
                </c:pt>
                <c:pt idx="65">
                  <c:v>196</c:v>
                </c:pt>
                <c:pt idx="66">
                  <c:v>199</c:v>
                </c:pt>
                <c:pt idx="67">
                  <c:v>202</c:v>
                </c:pt>
                <c:pt idx="68">
                  <c:v>205</c:v>
                </c:pt>
                <c:pt idx="69">
                  <c:v>208</c:v>
                </c:pt>
                <c:pt idx="70">
                  <c:v>211</c:v>
                </c:pt>
                <c:pt idx="71">
                  <c:v>214</c:v>
                </c:pt>
                <c:pt idx="72">
                  <c:v>217</c:v>
                </c:pt>
                <c:pt idx="73">
                  <c:v>220</c:v>
                </c:pt>
                <c:pt idx="74">
                  <c:v>223</c:v>
                </c:pt>
                <c:pt idx="75">
                  <c:v>226</c:v>
                </c:pt>
                <c:pt idx="76">
                  <c:v>229</c:v>
                </c:pt>
                <c:pt idx="77">
                  <c:v>232</c:v>
                </c:pt>
                <c:pt idx="78">
                  <c:v>235</c:v>
                </c:pt>
                <c:pt idx="79">
                  <c:v>238</c:v>
                </c:pt>
                <c:pt idx="80">
                  <c:v>241</c:v>
                </c:pt>
                <c:pt idx="81">
                  <c:v>244</c:v>
                </c:pt>
                <c:pt idx="82">
                  <c:v>247</c:v>
                </c:pt>
                <c:pt idx="83">
                  <c:v>250</c:v>
                </c:pt>
                <c:pt idx="84">
                  <c:v>253</c:v>
                </c:pt>
                <c:pt idx="85">
                  <c:v>256</c:v>
                </c:pt>
                <c:pt idx="86">
                  <c:v>259</c:v>
                </c:pt>
                <c:pt idx="87">
                  <c:v>262</c:v>
                </c:pt>
                <c:pt idx="88">
                  <c:v>265</c:v>
                </c:pt>
                <c:pt idx="89">
                  <c:v>268</c:v>
                </c:pt>
                <c:pt idx="90">
                  <c:v>271</c:v>
                </c:pt>
                <c:pt idx="91">
                  <c:v>274</c:v>
                </c:pt>
                <c:pt idx="92">
                  <c:v>277</c:v>
                </c:pt>
                <c:pt idx="93">
                  <c:v>280</c:v>
                </c:pt>
                <c:pt idx="94">
                  <c:v>283</c:v>
                </c:pt>
                <c:pt idx="95">
                  <c:v>286</c:v>
                </c:pt>
                <c:pt idx="96">
                  <c:v>289</c:v>
                </c:pt>
                <c:pt idx="97">
                  <c:v>292</c:v>
                </c:pt>
                <c:pt idx="98">
                  <c:v>295</c:v>
                </c:pt>
                <c:pt idx="99">
                  <c:v>298</c:v>
                </c:pt>
                <c:pt idx="100">
                  <c:v>301</c:v>
                </c:pt>
                <c:pt idx="101">
                  <c:v>304</c:v>
                </c:pt>
                <c:pt idx="102">
                  <c:v>307</c:v>
                </c:pt>
                <c:pt idx="103">
                  <c:v>310</c:v>
                </c:pt>
                <c:pt idx="104">
                  <c:v>313</c:v>
                </c:pt>
                <c:pt idx="105">
                  <c:v>316</c:v>
                </c:pt>
                <c:pt idx="106">
                  <c:v>319</c:v>
                </c:pt>
                <c:pt idx="107">
                  <c:v>322</c:v>
                </c:pt>
                <c:pt idx="108">
                  <c:v>325</c:v>
                </c:pt>
                <c:pt idx="109">
                  <c:v>328</c:v>
                </c:pt>
                <c:pt idx="110">
                  <c:v>331</c:v>
                </c:pt>
                <c:pt idx="111">
                  <c:v>334</c:v>
                </c:pt>
                <c:pt idx="112">
                  <c:v>337</c:v>
                </c:pt>
                <c:pt idx="113">
                  <c:v>340</c:v>
                </c:pt>
                <c:pt idx="114">
                  <c:v>343</c:v>
                </c:pt>
                <c:pt idx="115">
                  <c:v>346</c:v>
                </c:pt>
                <c:pt idx="116">
                  <c:v>349</c:v>
                </c:pt>
                <c:pt idx="117">
                  <c:v>352</c:v>
                </c:pt>
                <c:pt idx="118">
                  <c:v>355</c:v>
                </c:pt>
                <c:pt idx="119">
                  <c:v>358</c:v>
                </c:pt>
                <c:pt idx="120">
                  <c:v>361</c:v>
                </c:pt>
                <c:pt idx="121">
                  <c:v>364</c:v>
                </c:pt>
              </c:numCache>
            </c:numRef>
          </c:cat>
          <c:val>
            <c:numRef>
              <c:f>'OC+EC'!$Q$4:$Q$125</c:f>
              <c:numCache>
                <c:formatCode>General</c:formatCode>
                <c:ptCount val="122"/>
                <c:pt idx="0">
                  <c:v>0.48000000000000026</c:v>
                </c:pt>
                <c:pt idx="1">
                  <c:v>0.35000000000000026</c:v>
                </c:pt>
                <c:pt idx="2">
                  <c:v>3.3099999999999987</c:v>
                </c:pt>
                <c:pt idx="3">
                  <c:v>2.0299999999999998</c:v>
                </c:pt>
                <c:pt idx="4">
                  <c:v>2.69</c:v>
                </c:pt>
                <c:pt idx="5">
                  <c:v>1.3</c:v>
                </c:pt>
                <c:pt idx="6">
                  <c:v>0.90999999999999992</c:v>
                </c:pt>
                <c:pt idx="7">
                  <c:v>1.4300000000000002</c:v>
                </c:pt>
                <c:pt idx="8">
                  <c:v>1.31</c:v>
                </c:pt>
                <c:pt idx="9">
                  <c:v>1.1200000000000001</c:v>
                </c:pt>
                <c:pt idx="10">
                  <c:v>2.27</c:v>
                </c:pt>
                <c:pt idx="11">
                  <c:v>3.6599999999999997</c:v>
                </c:pt>
                <c:pt idx="12">
                  <c:v>0.48000000000000026</c:v>
                </c:pt>
                <c:pt idx="13">
                  <c:v>1.8900000000000001</c:v>
                </c:pt>
                <c:pt idx="14">
                  <c:v>1.27</c:v>
                </c:pt>
                <c:pt idx="15">
                  <c:v>0.80999999999999994</c:v>
                </c:pt>
                <c:pt idx="16">
                  <c:v>18.22</c:v>
                </c:pt>
                <c:pt idx="17">
                  <c:v>1.6099999999999988</c:v>
                </c:pt>
                <c:pt idx="18">
                  <c:v>4.46</c:v>
                </c:pt>
                <c:pt idx="19">
                  <c:v>1.3399999999999987</c:v>
                </c:pt>
                <c:pt idx="20">
                  <c:v>1.26</c:v>
                </c:pt>
                <c:pt idx="21">
                  <c:v>0.79</c:v>
                </c:pt>
                <c:pt idx="22">
                  <c:v>0.71000000000000052</c:v>
                </c:pt>
                <c:pt idx="23">
                  <c:v>0.52</c:v>
                </c:pt>
                <c:pt idx="24">
                  <c:v>3.13</c:v>
                </c:pt>
                <c:pt idx="25">
                  <c:v>0.98</c:v>
                </c:pt>
                <c:pt idx="26">
                  <c:v>5.03</c:v>
                </c:pt>
                <c:pt idx="27">
                  <c:v>8.99</c:v>
                </c:pt>
                <c:pt idx="28">
                  <c:v>0.73000000000000054</c:v>
                </c:pt>
                <c:pt idx="29">
                  <c:v>0.86000000000000054</c:v>
                </c:pt>
                <c:pt idx="30">
                  <c:v>1.51</c:v>
                </c:pt>
                <c:pt idx="31">
                  <c:v>1.43</c:v>
                </c:pt>
                <c:pt idx="32">
                  <c:v>3.3299999999999987</c:v>
                </c:pt>
                <c:pt idx="33">
                  <c:v>8.4600000000000026</c:v>
                </c:pt>
                <c:pt idx="34">
                  <c:v>4.51</c:v>
                </c:pt>
                <c:pt idx="35">
                  <c:v>4.18</c:v>
                </c:pt>
                <c:pt idx="36">
                  <c:v>4.46</c:v>
                </c:pt>
                <c:pt idx="37">
                  <c:v>0.77</c:v>
                </c:pt>
                <c:pt idx="38">
                  <c:v>0.96000000000000052</c:v>
                </c:pt>
                <c:pt idx="39">
                  <c:v>2.3299999999999987</c:v>
                </c:pt>
                <c:pt idx="40">
                  <c:v>5.57</c:v>
                </c:pt>
                <c:pt idx="41">
                  <c:v>1.22</c:v>
                </c:pt>
                <c:pt idx="42">
                  <c:v>2.9499999999999997</c:v>
                </c:pt>
                <c:pt idx="43">
                  <c:v>1.05</c:v>
                </c:pt>
                <c:pt idx="44">
                  <c:v>3.9699999999999998</c:v>
                </c:pt>
                <c:pt idx="45">
                  <c:v>3.56</c:v>
                </c:pt>
                <c:pt idx="46">
                  <c:v>0</c:v>
                </c:pt>
                <c:pt idx="47">
                  <c:v>4.37</c:v>
                </c:pt>
                <c:pt idx="48">
                  <c:v>3.69</c:v>
                </c:pt>
                <c:pt idx="49">
                  <c:v>3.21</c:v>
                </c:pt>
                <c:pt idx="50">
                  <c:v>8.43</c:v>
                </c:pt>
                <c:pt idx="51">
                  <c:v>5.6000000000000005</c:v>
                </c:pt>
                <c:pt idx="52">
                  <c:v>5.3599999999999985</c:v>
                </c:pt>
                <c:pt idx="53">
                  <c:v>4.8900000000000006</c:v>
                </c:pt>
                <c:pt idx="54">
                  <c:v>1.9900000000000002</c:v>
                </c:pt>
                <c:pt idx="55">
                  <c:v>3.29</c:v>
                </c:pt>
                <c:pt idx="56">
                  <c:v>3.66</c:v>
                </c:pt>
                <c:pt idx="57">
                  <c:v>4.88</c:v>
                </c:pt>
                <c:pt idx="58">
                  <c:v>4.7</c:v>
                </c:pt>
                <c:pt idx="59">
                  <c:v>3.27</c:v>
                </c:pt>
                <c:pt idx="60">
                  <c:v>9.67</c:v>
                </c:pt>
                <c:pt idx="61">
                  <c:v>4.7</c:v>
                </c:pt>
                <c:pt idx="62">
                  <c:v>13.57</c:v>
                </c:pt>
                <c:pt idx="63">
                  <c:v>6.76</c:v>
                </c:pt>
                <c:pt idx="64">
                  <c:v>18.2</c:v>
                </c:pt>
                <c:pt idx="65">
                  <c:v>30.4</c:v>
                </c:pt>
                <c:pt idx="66">
                  <c:v>20.459999999999987</c:v>
                </c:pt>
                <c:pt idx="67">
                  <c:v>3.5</c:v>
                </c:pt>
                <c:pt idx="68">
                  <c:v>3.36</c:v>
                </c:pt>
                <c:pt idx="69">
                  <c:v>8.59</c:v>
                </c:pt>
                <c:pt idx="70">
                  <c:v>23.27</c:v>
                </c:pt>
                <c:pt idx="71">
                  <c:v>11.12</c:v>
                </c:pt>
                <c:pt idx="72">
                  <c:v>50.510000000000005</c:v>
                </c:pt>
                <c:pt idx="73">
                  <c:v>25.69</c:v>
                </c:pt>
                <c:pt idx="74">
                  <c:v>8.66</c:v>
                </c:pt>
                <c:pt idx="75">
                  <c:v>6.44</c:v>
                </c:pt>
                <c:pt idx="76">
                  <c:v>4.4300000000000024</c:v>
                </c:pt>
                <c:pt idx="77">
                  <c:v>13.5</c:v>
                </c:pt>
                <c:pt idx="78">
                  <c:v>15.09</c:v>
                </c:pt>
                <c:pt idx="79">
                  <c:v>9.01</c:v>
                </c:pt>
                <c:pt idx="80">
                  <c:v>5.99</c:v>
                </c:pt>
                <c:pt idx="81">
                  <c:v>25.01</c:v>
                </c:pt>
                <c:pt idx="82">
                  <c:v>4.3499999999999996</c:v>
                </c:pt>
                <c:pt idx="83">
                  <c:v>4.76</c:v>
                </c:pt>
                <c:pt idx="84">
                  <c:v>10.92</c:v>
                </c:pt>
                <c:pt idx="85">
                  <c:v>4.92</c:v>
                </c:pt>
                <c:pt idx="86">
                  <c:v>2.65</c:v>
                </c:pt>
                <c:pt idx="87">
                  <c:v>21.73</c:v>
                </c:pt>
                <c:pt idx="88">
                  <c:v>16.43</c:v>
                </c:pt>
                <c:pt idx="89">
                  <c:v>3.09</c:v>
                </c:pt>
                <c:pt idx="90">
                  <c:v>6.17</c:v>
                </c:pt>
                <c:pt idx="91">
                  <c:v>5.2700000000000014</c:v>
                </c:pt>
                <c:pt idx="92">
                  <c:v>4.76</c:v>
                </c:pt>
                <c:pt idx="93">
                  <c:v>1.59</c:v>
                </c:pt>
                <c:pt idx="94">
                  <c:v>7.1300000000000008</c:v>
                </c:pt>
                <c:pt idx="95">
                  <c:v>3.56</c:v>
                </c:pt>
                <c:pt idx="96">
                  <c:v>4.46</c:v>
                </c:pt>
                <c:pt idx="97">
                  <c:v>1.9200000000000002</c:v>
                </c:pt>
                <c:pt idx="98">
                  <c:v>7.4300000000000024</c:v>
                </c:pt>
                <c:pt idx="99">
                  <c:v>7.18</c:v>
                </c:pt>
                <c:pt idx="100">
                  <c:v>2.15</c:v>
                </c:pt>
                <c:pt idx="101">
                  <c:v>4.59</c:v>
                </c:pt>
                <c:pt idx="102">
                  <c:v>2.6999999999999997</c:v>
                </c:pt>
                <c:pt idx="103">
                  <c:v>3.8099999999999987</c:v>
                </c:pt>
                <c:pt idx="104">
                  <c:v>3.7399999999999998</c:v>
                </c:pt>
                <c:pt idx="105">
                  <c:v>0.38000000000000034</c:v>
                </c:pt>
                <c:pt idx="106">
                  <c:v>3.0700000000000003</c:v>
                </c:pt>
                <c:pt idx="107">
                  <c:v>1.9</c:v>
                </c:pt>
                <c:pt idx="108">
                  <c:v>1.35</c:v>
                </c:pt>
                <c:pt idx="109">
                  <c:v>21.9</c:v>
                </c:pt>
                <c:pt idx="110">
                  <c:v>1.25</c:v>
                </c:pt>
                <c:pt idx="111">
                  <c:v>0.60000000000000064</c:v>
                </c:pt>
                <c:pt idx="112">
                  <c:v>11.870000000000006</c:v>
                </c:pt>
                <c:pt idx="113">
                  <c:v>1.03</c:v>
                </c:pt>
                <c:pt idx="114">
                  <c:v>2.63</c:v>
                </c:pt>
                <c:pt idx="115">
                  <c:v>0.67000000000000082</c:v>
                </c:pt>
                <c:pt idx="116">
                  <c:v>0</c:v>
                </c:pt>
                <c:pt idx="117">
                  <c:v>0.55000000000000004</c:v>
                </c:pt>
                <c:pt idx="118">
                  <c:v>0.63000000000000056</c:v>
                </c:pt>
                <c:pt idx="119">
                  <c:v>0</c:v>
                </c:pt>
                <c:pt idx="120">
                  <c:v>0</c:v>
                </c:pt>
                <c:pt idx="121">
                  <c:v>0.86000000000000054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D690-41AD-A532-EBE9E8FDE724}"/>
            </c:ext>
          </c:extLst>
        </c:ser>
        <c:ser>
          <c:idx val="0"/>
          <c:order val="15"/>
          <c:tx>
            <c:v>Average 95th Percentile OC + EC Light Extinction</c:v>
          </c:tx>
          <c:spPr>
            <a:ln w="571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'OC+EC'!$B$4:$B$125</c:f>
              <c:numCache>
                <c:formatCode>General</c:formatCode>
                <c:ptCount val="122"/>
                <c:pt idx="0">
                  <c:v>1</c:v>
                </c:pt>
                <c:pt idx="1">
                  <c:v>4</c:v>
                </c:pt>
                <c:pt idx="2">
                  <c:v>7</c:v>
                </c:pt>
                <c:pt idx="3">
                  <c:v>10</c:v>
                </c:pt>
                <c:pt idx="4">
                  <c:v>13</c:v>
                </c:pt>
                <c:pt idx="5">
                  <c:v>16</c:v>
                </c:pt>
                <c:pt idx="6">
                  <c:v>19</c:v>
                </c:pt>
                <c:pt idx="7">
                  <c:v>22</c:v>
                </c:pt>
                <c:pt idx="8">
                  <c:v>25</c:v>
                </c:pt>
                <c:pt idx="9">
                  <c:v>28</c:v>
                </c:pt>
                <c:pt idx="10">
                  <c:v>31</c:v>
                </c:pt>
                <c:pt idx="11">
                  <c:v>34</c:v>
                </c:pt>
                <c:pt idx="12">
                  <c:v>37</c:v>
                </c:pt>
                <c:pt idx="13">
                  <c:v>40</c:v>
                </c:pt>
                <c:pt idx="14">
                  <c:v>43</c:v>
                </c:pt>
                <c:pt idx="15">
                  <c:v>46</c:v>
                </c:pt>
                <c:pt idx="16">
                  <c:v>49</c:v>
                </c:pt>
                <c:pt idx="17">
                  <c:v>52</c:v>
                </c:pt>
                <c:pt idx="18">
                  <c:v>55</c:v>
                </c:pt>
                <c:pt idx="19">
                  <c:v>58</c:v>
                </c:pt>
                <c:pt idx="20">
                  <c:v>61</c:v>
                </c:pt>
                <c:pt idx="21">
                  <c:v>64</c:v>
                </c:pt>
                <c:pt idx="22">
                  <c:v>67</c:v>
                </c:pt>
                <c:pt idx="23">
                  <c:v>70</c:v>
                </c:pt>
                <c:pt idx="24">
                  <c:v>73</c:v>
                </c:pt>
                <c:pt idx="25">
                  <c:v>76</c:v>
                </c:pt>
                <c:pt idx="26">
                  <c:v>79</c:v>
                </c:pt>
                <c:pt idx="27">
                  <c:v>82</c:v>
                </c:pt>
                <c:pt idx="28">
                  <c:v>85</c:v>
                </c:pt>
                <c:pt idx="29">
                  <c:v>88</c:v>
                </c:pt>
                <c:pt idx="30">
                  <c:v>91</c:v>
                </c:pt>
                <c:pt idx="31">
                  <c:v>94</c:v>
                </c:pt>
                <c:pt idx="32">
                  <c:v>97</c:v>
                </c:pt>
                <c:pt idx="33">
                  <c:v>100</c:v>
                </c:pt>
                <c:pt idx="34">
                  <c:v>103</c:v>
                </c:pt>
                <c:pt idx="35">
                  <c:v>106</c:v>
                </c:pt>
                <c:pt idx="36">
                  <c:v>109</c:v>
                </c:pt>
                <c:pt idx="37">
                  <c:v>112</c:v>
                </c:pt>
                <c:pt idx="38">
                  <c:v>115</c:v>
                </c:pt>
                <c:pt idx="39">
                  <c:v>118</c:v>
                </c:pt>
                <c:pt idx="40">
                  <c:v>121</c:v>
                </c:pt>
                <c:pt idx="41">
                  <c:v>124</c:v>
                </c:pt>
                <c:pt idx="42">
                  <c:v>127</c:v>
                </c:pt>
                <c:pt idx="43">
                  <c:v>130</c:v>
                </c:pt>
                <c:pt idx="44">
                  <c:v>133</c:v>
                </c:pt>
                <c:pt idx="45">
                  <c:v>136</c:v>
                </c:pt>
                <c:pt idx="46">
                  <c:v>139</c:v>
                </c:pt>
                <c:pt idx="47">
                  <c:v>142</c:v>
                </c:pt>
                <c:pt idx="48">
                  <c:v>145</c:v>
                </c:pt>
                <c:pt idx="49">
                  <c:v>148</c:v>
                </c:pt>
                <c:pt idx="50">
                  <c:v>151</c:v>
                </c:pt>
                <c:pt idx="51">
                  <c:v>154</c:v>
                </c:pt>
                <c:pt idx="52">
                  <c:v>157</c:v>
                </c:pt>
                <c:pt idx="53">
                  <c:v>160</c:v>
                </c:pt>
                <c:pt idx="54">
                  <c:v>163</c:v>
                </c:pt>
                <c:pt idx="55">
                  <c:v>166</c:v>
                </c:pt>
                <c:pt idx="56">
                  <c:v>169</c:v>
                </c:pt>
                <c:pt idx="57">
                  <c:v>172</c:v>
                </c:pt>
                <c:pt idx="58">
                  <c:v>175</c:v>
                </c:pt>
                <c:pt idx="59">
                  <c:v>178</c:v>
                </c:pt>
                <c:pt idx="60">
                  <c:v>181</c:v>
                </c:pt>
                <c:pt idx="61">
                  <c:v>184</c:v>
                </c:pt>
                <c:pt idx="62">
                  <c:v>187</c:v>
                </c:pt>
                <c:pt idx="63">
                  <c:v>190</c:v>
                </c:pt>
                <c:pt idx="64">
                  <c:v>193</c:v>
                </c:pt>
                <c:pt idx="65">
                  <c:v>196</c:v>
                </c:pt>
                <c:pt idx="66">
                  <c:v>199</c:v>
                </c:pt>
                <c:pt idx="67">
                  <c:v>202</c:v>
                </c:pt>
                <c:pt idx="68">
                  <c:v>205</c:v>
                </c:pt>
                <c:pt idx="69">
                  <c:v>208</c:v>
                </c:pt>
                <c:pt idx="70">
                  <c:v>211</c:v>
                </c:pt>
                <c:pt idx="71">
                  <c:v>214</c:v>
                </c:pt>
                <c:pt idx="72">
                  <c:v>217</c:v>
                </c:pt>
                <c:pt idx="73">
                  <c:v>220</c:v>
                </c:pt>
                <c:pt idx="74">
                  <c:v>223</c:v>
                </c:pt>
                <c:pt idx="75">
                  <c:v>226</c:v>
                </c:pt>
                <c:pt idx="76">
                  <c:v>229</c:v>
                </c:pt>
                <c:pt idx="77">
                  <c:v>232</c:v>
                </c:pt>
                <c:pt idx="78">
                  <c:v>235</c:v>
                </c:pt>
                <c:pt idx="79">
                  <c:v>238</c:v>
                </c:pt>
                <c:pt idx="80">
                  <c:v>241</c:v>
                </c:pt>
                <c:pt idx="81">
                  <c:v>244</c:v>
                </c:pt>
                <c:pt idx="82">
                  <c:v>247</c:v>
                </c:pt>
                <c:pt idx="83">
                  <c:v>250</c:v>
                </c:pt>
                <c:pt idx="84">
                  <c:v>253</c:v>
                </c:pt>
                <c:pt idx="85">
                  <c:v>256</c:v>
                </c:pt>
                <c:pt idx="86">
                  <c:v>259</c:v>
                </c:pt>
                <c:pt idx="87">
                  <c:v>262</c:v>
                </c:pt>
                <c:pt idx="88">
                  <c:v>265</c:v>
                </c:pt>
                <c:pt idx="89">
                  <c:v>268</c:v>
                </c:pt>
                <c:pt idx="90">
                  <c:v>271</c:v>
                </c:pt>
                <c:pt idx="91">
                  <c:v>274</c:v>
                </c:pt>
                <c:pt idx="92">
                  <c:v>277</c:v>
                </c:pt>
                <c:pt idx="93">
                  <c:v>280</c:v>
                </c:pt>
                <c:pt idx="94">
                  <c:v>283</c:v>
                </c:pt>
                <c:pt idx="95">
                  <c:v>286</c:v>
                </c:pt>
                <c:pt idx="96">
                  <c:v>289</c:v>
                </c:pt>
                <c:pt idx="97">
                  <c:v>292</c:v>
                </c:pt>
                <c:pt idx="98">
                  <c:v>295</c:v>
                </c:pt>
                <c:pt idx="99">
                  <c:v>298</c:v>
                </c:pt>
                <c:pt idx="100">
                  <c:v>301</c:v>
                </c:pt>
                <c:pt idx="101">
                  <c:v>304</c:v>
                </c:pt>
                <c:pt idx="102">
                  <c:v>307</c:v>
                </c:pt>
                <c:pt idx="103">
                  <c:v>310</c:v>
                </c:pt>
                <c:pt idx="104">
                  <c:v>313</c:v>
                </c:pt>
                <c:pt idx="105">
                  <c:v>316</c:v>
                </c:pt>
                <c:pt idx="106">
                  <c:v>319</c:v>
                </c:pt>
                <c:pt idx="107">
                  <c:v>322</c:v>
                </c:pt>
                <c:pt idx="108">
                  <c:v>325</c:v>
                </c:pt>
                <c:pt idx="109">
                  <c:v>328</c:v>
                </c:pt>
                <c:pt idx="110">
                  <c:v>331</c:v>
                </c:pt>
                <c:pt idx="111">
                  <c:v>334</c:v>
                </c:pt>
                <c:pt idx="112">
                  <c:v>337</c:v>
                </c:pt>
                <c:pt idx="113">
                  <c:v>340</c:v>
                </c:pt>
                <c:pt idx="114">
                  <c:v>343</c:v>
                </c:pt>
                <c:pt idx="115">
                  <c:v>346</c:v>
                </c:pt>
                <c:pt idx="116">
                  <c:v>349</c:v>
                </c:pt>
                <c:pt idx="117">
                  <c:v>352</c:v>
                </c:pt>
                <c:pt idx="118">
                  <c:v>355</c:v>
                </c:pt>
                <c:pt idx="119">
                  <c:v>358</c:v>
                </c:pt>
                <c:pt idx="120">
                  <c:v>361</c:v>
                </c:pt>
                <c:pt idx="121">
                  <c:v>364</c:v>
                </c:pt>
              </c:numCache>
            </c:numRef>
          </c:cat>
          <c:val>
            <c:numRef>
              <c:f>LAVO!$FL$4:$FL$125</c:f>
              <c:numCache>
                <c:formatCode>General</c:formatCode>
                <c:ptCount val="122"/>
                <c:pt idx="0">
                  <c:v>57.946333333333286</c:v>
                </c:pt>
                <c:pt idx="1">
                  <c:v>57.946333333333286</c:v>
                </c:pt>
                <c:pt idx="2">
                  <c:v>57.946333333333286</c:v>
                </c:pt>
                <c:pt idx="3">
                  <c:v>57.946333333333286</c:v>
                </c:pt>
                <c:pt idx="4">
                  <c:v>57.946333333333286</c:v>
                </c:pt>
                <c:pt idx="5">
                  <c:v>57.946333333333286</c:v>
                </c:pt>
                <c:pt idx="6">
                  <c:v>57.946333333333286</c:v>
                </c:pt>
                <c:pt idx="7">
                  <c:v>57.946333333333286</c:v>
                </c:pt>
                <c:pt idx="8">
                  <c:v>57.946333333333286</c:v>
                </c:pt>
                <c:pt idx="9">
                  <c:v>57.946333333333286</c:v>
                </c:pt>
                <c:pt idx="10">
                  <c:v>57.946333333333286</c:v>
                </c:pt>
                <c:pt idx="11">
                  <c:v>57.946333333333286</c:v>
                </c:pt>
                <c:pt idx="12">
                  <c:v>57.946333333333286</c:v>
                </c:pt>
                <c:pt idx="13">
                  <c:v>57.946333333333286</c:v>
                </c:pt>
                <c:pt idx="14">
                  <c:v>57.946333333333286</c:v>
                </c:pt>
                <c:pt idx="15">
                  <c:v>57.946333333333286</c:v>
                </c:pt>
                <c:pt idx="16">
                  <c:v>57.946333333333286</c:v>
                </c:pt>
                <c:pt idx="17">
                  <c:v>57.946333333333286</c:v>
                </c:pt>
                <c:pt idx="18">
                  <c:v>57.946333333333286</c:v>
                </c:pt>
                <c:pt idx="19">
                  <c:v>57.946333333333286</c:v>
                </c:pt>
                <c:pt idx="20">
                  <c:v>57.946333333333286</c:v>
                </c:pt>
                <c:pt idx="21">
                  <c:v>57.946333333333286</c:v>
                </c:pt>
                <c:pt idx="22">
                  <c:v>57.946333333333286</c:v>
                </c:pt>
                <c:pt idx="23">
                  <c:v>57.946333333333286</c:v>
                </c:pt>
                <c:pt idx="24">
                  <c:v>57.946333333333286</c:v>
                </c:pt>
                <c:pt idx="25">
                  <c:v>57.946333333333286</c:v>
                </c:pt>
                <c:pt idx="26">
                  <c:v>57.946333333333286</c:v>
                </c:pt>
                <c:pt idx="27">
                  <c:v>57.946333333333286</c:v>
                </c:pt>
                <c:pt idx="28">
                  <c:v>57.946333333333286</c:v>
                </c:pt>
                <c:pt idx="29">
                  <c:v>57.946333333333286</c:v>
                </c:pt>
                <c:pt idx="30">
                  <c:v>57.946333333333286</c:v>
                </c:pt>
                <c:pt idx="31">
                  <c:v>57.946333333333286</c:v>
                </c:pt>
                <c:pt idx="32">
                  <c:v>57.946333333333286</c:v>
                </c:pt>
                <c:pt idx="33">
                  <c:v>57.946333333333286</c:v>
                </c:pt>
                <c:pt idx="34">
                  <c:v>57.946333333333286</c:v>
                </c:pt>
                <c:pt idx="35">
                  <c:v>57.946333333333286</c:v>
                </c:pt>
                <c:pt idx="36">
                  <c:v>57.946333333333286</c:v>
                </c:pt>
                <c:pt idx="37">
                  <c:v>57.946333333333286</c:v>
                </c:pt>
                <c:pt idx="38">
                  <c:v>57.946333333333286</c:v>
                </c:pt>
                <c:pt idx="39">
                  <c:v>57.946333333333286</c:v>
                </c:pt>
                <c:pt idx="40">
                  <c:v>57.946333333333286</c:v>
                </c:pt>
                <c:pt idx="41">
                  <c:v>57.946333333333286</c:v>
                </c:pt>
                <c:pt idx="42">
                  <c:v>57.946333333333286</c:v>
                </c:pt>
                <c:pt idx="43">
                  <c:v>57.946333333333286</c:v>
                </c:pt>
                <c:pt idx="44">
                  <c:v>57.946333333333286</c:v>
                </c:pt>
                <c:pt idx="45">
                  <c:v>57.946333333333286</c:v>
                </c:pt>
                <c:pt idx="46">
                  <c:v>57.946333333333286</c:v>
                </c:pt>
                <c:pt idx="47">
                  <c:v>57.946333333333286</c:v>
                </c:pt>
                <c:pt idx="48">
                  <c:v>57.946333333333286</c:v>
                </c:pt>
                <c:pt idx="49">
                  <c:v>57.946333333333286</c:v>
                </c:pt>
                <c:pt idx="50">
                  <c:v>57.946333333333286</c:v>
                </c:pt>
                <c:pt idx="51">
                  <c:v>57.946333333333286</c:v>
                </c:pt>
                <c:pt idx="52">
                  <c:v>57.946333333333286</c:v>
                </c:pt>
                <c:pt idx="53">
                  <c:v>57.946333333333286</c:v>
                </c:pt>
                <c:pt idx="54">
                  <c:v>57.946333333333286</c:v>
                </c:pt>
                <c:pt idx="55">
                  <c:v>57.946333333333286</c:v>
                </c:pt>
                <c:pt idx="56">
                  <c:v>57.946333333333286</c:v>
                </c:pt>
                <c:pt idx="57">
                  <c:v>57.946333333333286</c:v>
                </c:pt>
                <c:pt idx="58">
                  <c:v>57.946333333333286</c:v>
                </c:pt>
                <c:pt idx="59">
                  <c:v>57.946333333333286</c:v>
                </c:pt>
                <c:pt idx="60">
                  <c:v>57.946333333333286</c:v>
                </c:pt>
                <c:pt idx="61">
                  <c:v>57.946333333333286</c:v>
                </c:pt>
                <c:pt idx="62">
                  <c:v>57.946333333333286</c:v>
                </c:pt>
                <c:pt idx="63">
                  <c:v>57.946333333333286</c:v>
                </c:pt>
                <c:pt idx="64">
                  <c:v>57.946333333333286</c:v>
                </c:pt>
                <c:pt idx="65">
                  <c:v>57.946333333333286</c:v>
                </c:pt>
                <c:pt idx="66">
                  <c:v>57.946333333333286</c:v>
                </c:pt>
                <c:pt idx="67">
                  <c:v>57.946333333333286</c:v>
                </c:pt>
                <c:pt idx="68">
                  <c:v>57.946333333333286</c:v>
                </c:pt>
                <c:pt idx="69">
                  <c:v>57.946333333333286</c:v>
                </c:pt>
                <c:pt idx="70">
                  <c:v>57.946333333333286</c:v>
                </c:pt>
                <c:pt idx="71">
                  <c:v>57.946333333333286</c:v>
                </c:pt>
                <c:pt idx="72">
                  <c:v>57.946333333333286</c:v>
                </c:pt>
                <c:pt idx="73">
                  <c:v>57.946333333333286</c:v>
                </c:pt>
                <c:pt idx="74">
                  <c:v>57.946333333333286</c:v>
                </c:pt>
                <c:pt idx="75">
                  <c:v>57.946333333333286</c:v>
                </c:pt>
                <c:pt idx="76">
                  <c:v>57.946333333333286</c:v>
                </c:pt>
                <c:pt idx="77">
                  <c:v>57.946333333333286</c:v>
                </c:pt>
                <c:pt idx="78">
                  <c:v>57.946333333333286</c:v>
                </c:pt>
                <c:pt idx="79">
                  <c:v>57.946333333333286</c:v>
                </c:pt>
                <c:pt idx="80">
                  <c:v>57.946333333333286</c:v>
                </c:pt>
                <c:pt idx="81">
                  <c:v>57.946333333333286</c:v>
                </c:pt>
                <c:pt idx="82">
                  <c:v>57.946333333333286</c:v>
                </c:pt>
                <c:pt idx="83">
                  <c:v>57.946333333333286</c:v>
                </c:pt>
                <c:pt idx="84">
                  <c:v>57.946333333333286</c:v>
                </c:pt>
                <c:pt idx="85">
                  <c:v>57.946333333333286</c:v>
                </c:pt>
                <c:pt idx="86">
                  <c:v>57.946333333333286</c:v>
                </c:pt>
                <c:pt idx="87">
                  <c:v>57.946333333333286</c:v>
                </c:pt>
                <c:pt idx="88">
                  <c:v>57.946333333333286</c:v>
                </c:pt>
                <c:pt idx="89">
                  <c:v>57.946333333333286</c:v>
                </c:pt>
                <c:pt idx="90">
                  <c:v>57.946333333333286</c:v>
                </c:pt>
                <c:pt idx="91">
                  <c:v>57.946333333333286</c:v>
                </c:pt>
                <c:pt idx="92">
                  <c:v>57.946333333333286</c:v>
                </c:pt>
                <c:pt idx="93">
                  <c:v>57.946333333333286</c:v>
                </c:pt>
                <c:pt idx="94">
                  <c:v>57.946333333333286</c:v>
                </c:pt>
                <c:pt idx="95">
                  <c:v>57.946333333333286</c:v>
                </c:pt>
                <c:pt idx="96">
                  <c:v>57.946333333333286</c:v>
                </c:pt>
                <c:pt idx="97">
                  <c:v>57.946333333333286</c:v>
                </c:pt>
                <c:pt idx="98">
                  <c:v>57.946333333333286</c:v>
                </c:pt>
                <c:pt idx="99">
                  <c:v>57.946333333333286</c:v>
                </c:pt>
                <c:pt idx="100">
                  <c:v>57.946333333333286</c:v>
                </c:pt>
                <c:pt idx="101">
                  <c:v>57.946333333333286</c:v>
                </c:pt>
                <c:pt idx="102">
                  <c:v>57.946333333333286</c:v>
                </c:pt>
                <c:pt idx="103">
                  <c:v>57.946333333333286</c:v>
                </c:pt>
                <c:pt idx="104">
                  <c:v>57.946333333333286</c:v>
                </c:pt>
                <c:pt idx="105">
                  <c:v>57.946333333333286</c:v>
                </c:pt>
                <c:pt idx="106">
                  <c:v>57.946333333333286</c:v>
                </c:pt>
                <c:pt idx="107">
                  <c:v>57.946333333333286</c:v>
                </c:pt>
                <c:pt idx="108">
                  <c:v>57.946333333333286</c:v>
                </c:pt>
                <c:pt idx="109">
                  <c:v>57.946333333333286</c:v>
                </c:pt>
                <c:pt idx="110">
                  <c:v>57.946333333333286</c:v>
                </c:pt>
                <c:pt idx="111">
                  <c:v>57.946333333333286</c:v>
                </c:pt>
                <c:pt idx="112">
                  <c:v>57.946333333333286</c:v>
                </c:pt>
                <c:pt idx="113">
                  <c:v>57.946333333333286</c:v>
                </c:pt>
                <c:pt idx="114">
                  <c:v>57.946333333333286</c:v>
                </c:pt>
                <c:pt idx="115">
                  <c:v>57.946333333333286</c:v>
                </c:pt>
                <c:pt idx="116">
                  <c:v>57.946333333333286</c:v>
                </c:pt>
                <c:pt idx="117">
                  <c:v>57.946333333333286</c:v>
                </c:pt>
                <c:pt idx="118">
                  <c:v>57.946333333333286</c:v>
                </c:pt>
                <c:pt idx="119">
                  <c:v>57.946333333333286</c:v>
                </c:pt>
                <c:pt idx="120">
                  <c:v>57.946333333333286</c:v>
                </c:pt>
                <c:pt idx="121">
                  <c:v>57.946333333333286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D690-41AD-A532-EBE9E8FDE7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188928"/>
        <c:axId val="78190848"/>
      </c:lineChart>
      <c:catAx>
        <c:axId val="781889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0">
                    <a:solidFill>
                      <a:schemeClr val="tx1"/>
                    </a:solidFill>
                  </a:defRPr>
                </a:pPr>
                <a:r>
                  <a:rPr lang="en-US" sz="1200" b="0" dirty="0">
                    <a:solidFill>
                      <a:schemeClr val="tx1"/>
                    </a:solidFill>
                  </a:rPr>
                  <a:t>DAY OF YEAR - CHRONOLOGICAL SAMPLING</a:t>
                </a:r>
              </a:p>
            </c:rich>
          </c:tx>
          <c:layout>
            <c:manualLayout>
              <c:xMode val="edge"/>
              <c:yMode val="edge"/>
              <c:x val="0.32923113968552076"/>
              <c:y val="0.923210737007541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8190848"/>
        <c:crosses val="autoZero"/>
        <c:auto val="1"/>
        <c:lblAlgn val="ctr"/>
        <c:lblOffset val="100"/>
        <c:noMultiLvlLbl val="0"/>
      </c:catAx>
      <c:valAx>
        <c:axId val="781908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="0">
                    <a:solidFill>
                      <a:schemeClr val="tx1"/>
                    </a:solidFill>
                  </a:defRPr>
                </a:pPr>
                <a:r>
                  <a:rPr lang="en-US" sz="1200" b="0" dirty="0">
                    <a:solidFill>
                      <a:schemeClr val="tx1"/>
                    </a:solidFill>
                  </a:rPr>
                  <a:t>LIGHT EXTINCTION (Mm-1)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ysClr val="windowText" lastClr="000000"/>
                </a:solidFill>
              </a:defRPr>
            </a:pPr>
            <a:endParaRPr lang="en-US"/>
          </a:p>
        </c:txPr>
        <c:crossAx val="78188928"/>
        <c:crosses val="autoZero"/>
        <c:crossBetween val="between"/>
        <c:majorUnit val="500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196293347226814E-2"/>
          <c:y val="7.3046898768383869E-2"/>
          <c:w val="0.84960741330554734"/>
          <c:h val="0.62535277874218387"/>
        </c:manualLayout>
      </c:layout>
      <c:barChart>
        <c:barDir val="col"/>
        <c:grouping val="stacked"/>
        <c:varyColors val="0"/>
        <c:ser>
          <c:idx val="12"/>
          <c:order val="4"/>
          <c:tx>
            <c:strRef>
              <c:f>LAVO!$AA$74</c:f>
              <c:strCache>
                <c:ptCount val="1"/>
                <c:pt idx="0">
                  <c:v>Rayleigh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val>
            <c:numRef>
              <c:f>LAVO!$AA$75:$AA$106</c:f>
              <c:numCache>
                <c:formatCode>General</c:formatCode>
                <c:ptCount val="32"/>
                <c:pt idx="0">
                  <c:v>10</c:v>
                </c:pt>
                <c:pt idx="1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16">
                  <c:v>10</c:v>
                </c:pt>
                <c:pt idx="3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A-4168-B170-2A36388EE036}"/>
            </c:ext>
          </c:extLst>
        </c:ser>
        <c:ser>
          <c:idx val="8"/>
          <c:order val="5"/>
          <c:tx>
            <c:strRef>
              <c:f>LAVO!$W$74</c:f>
              <c:strCache>
                <c:ptCount val="1"/>
                <c:pt idx="0">
                  <c:v>OMC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val>
            <c:numRef>
              <c:f>LAVO!$W$75:$W$106</c:f>
              <c:numCache>
                <c:formatCode>General</c:formatCode>
                <c:ptCount val="32"/>
                <c:pt idx="0">
                  <c:v>2.0014797517753196</c:v>
                </c:pt>
                <c:pt idx="1">
                  <c:v>17.2</c:v>
                </c:pt>
                <c:pt idx="3">
                  <c:v>37.370000000000005</c:v>
                </c:pt>
                <c:pt idx="4">
                  <c:v>1.493694468696239</c:v>
                </c:pt>
                <c:pt idx="5">
                  <c:v>13.5</c:v>
                </c:pt>
                <c:pt idx="16">
                  <c:v>4.5</c:v>
                </c:pt>
                <c:pt idx="31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9A-4168-B170-2A36388EE036}"/>
            </c:ext>
          </c:extLst>
        </c:ser>
        <c:ser>
          <c:idx val="9"/>
          <c:order val="6"/>
          <c:tx>
            <c:strRef>
              <c:f>LAVO!$X$74</c:f>
              <c:strCache>
                <c:ptCount val="1"/>
                <c:pt idx="0">
                  <c:v>SO4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val>
            <c:numRef>
              <c:f>LAVO!$X$75:$X$106</c:f>
              <c:numCache>
                <c:formatCode>General</c:formatCode>
                <c:ptCount val="32"/>
                <c:pt idx="0">
                  <c:v>4.3421788689171379</c:v>
                </c:pt>
                <c:pt idx="1">
                  <c:v>6.8</c:v>
                </c:pt>
                <c:pt idx="3">
                  <c:v>5.99</c:v>
                </c:pt>
                <c:pt idx="4">
                  <c:v>2.1183611532625202</c:v>
                </c:pt>
                <c:pt idx="5">
                  <c:v>5.2</c:v>
                </c:pt>
                <c:pt idx="16">
                  <c:v>1.2</c:v>
                </c:pt>
                <c:pt idx="31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9A-4168-B170-2A36388EE036}"/>
            </c:ext>
          </c:extLst>
        </c:ser>
        <c:ser>
          <c:idx val="7"/>
          <c:order val="7"/>
          <c:tx>
            <c:strRef>
              <c:f>LAVO!$V$74</c:f>
              <c:strCache>
                <c:ptCount val="1"/>
                <c:pt idx="0">
                  <c:v>NO3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LAVO!$V$75:$V$106</c:f>
              <c:numCache>
                <c:formatCode>General</c:formatCode>
                <c:ptCount val="32"/>
                <c:pt idx="0">
                  <c:v>3.5983064707589225</c:v>
                </c:pt>
                <c:pt idx="1">
                  <c:v>3.7</c:v>
                </c:pt>
                <c:pt idx="3">
                  <c:v>2.56</c:v>
                </c:pt>
                <c:pt idx="4">
                  <c:v>2.1338577887381835</c:v>
                </c:pt>
                <c:pt idx="5">
                  <c:v>3.2</c:v>
                </c:pt>
                <c:pt idx="16">
                  <c:v>1.6</c:v>
                </c:pt>
                <c:pt idx="31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9A-4168-B170-2A36388EE036}"/>
            </c:ext>
          </c:extLst>
        </c:ser>
        <c:ser>
          <c:idx val="6"/>
          <c:order val="8"/>
          <c:tx>
            <c:strRef>
              <c:f>LAVO!$U$74</c:f>
              <c:strCache>
                <c:ptCount val="1"/>
                <c:pt idx="0">
                  <c:v>EC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val>
            <c:numRef>
              <c:f>LAVO!$U$75:$U$106</c:f>
              <c:numCache>
                <c:formatCode>General</c:formatCode>
                <c:ptCount val="32"/>
                <c:pt idx="0">
                  <c:v>3.1060000000000003</c:v>
                </c:pt>
                <c:pt idx="1">
                  <c:v>3.1</c:v>
                </c:pt>
                <c:pt idx="3">
                  <c:v>5.41</c:v>
                </c:pt>
                <c:pt idx="4">
                  <c:v>3.024</c:v>
                </c:pt>
                <c:pt idx="5">
                  <c:v>2.4</c:v>
                </c:pt>
                <c:pt idx="16">
                  <c:v>0.4</c:v>
                </c:pt>
                <c:pt idx="3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9A-4168-B170-2A36388EE036}"/>
            </c:ext>
          </c:extLst>
        </c:ser>
        <c:ser>
          <c:idx val="5"/>
          <c:order val="9"/>
          <c:tx>
            <c:strRef>
              <c:f>LAVO!$T$74</c:f>
              <c:strCache>
                <c:ptCount val="1"/>
                <c:pt idx="0">
                  <c:v>CM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val>
            <c:numRef>
              <c:f>LAVO!$T$75:$T$106</c:f>
              <c:numCache>
                <c:formatCode>General</c:formatCode>
                <c:ptCount val="32"/>
                <c:pt idx="0">
                  <c:v>2.0395999999999987</c:v>
                </c:pt>
                <c:pt idx="1">
                  <c:v>2</c:v>
                </c:pt>
                <c:pt idx="3">
                  <c:v>4.05</c:v>
                </c:pt>
                <c:pt idx="4">
                  <c:v>3.4859999999999998</c:v>
                </c:pt>
                <c:pt idx="5">
                  <c:v>2.1</c:v>
                </c:pt>
                <c:pt idx="16">
                  <c:v>2.4</c:v>
                </c:pt>
                <c:pt idx="31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D9A-4168-B170-2A36388EE036}"/>
            </c:ext>
          </c:extLst>
        </c:ser>
        <c:ser>
          <c:idx val="10"/>
          <c:order val="10"/>
          <c:tx>
            <c:strRef>
              <c:f>LAVO!$Y$74</c:f>
              <c:strCache>
                <c:ptCount val="1"/>
                <c:pt idx="0">
                  <c:v>FS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LAVO!$Y$75:$Y$106</c:f>
              <c:numCache>
                <c:formatCode>General</c:formatCode>
                <c:ptCount val="32"/>
                <c:pt idx="0">
                  <c:v>0.97400000000000031</c:v>
                </c:pt>
                <c:pt idx="1">
                  <c:v>1</c:v>
                </c:pt>
                <c:pt idx="3">
                  <c:v>0.9600000000000003</c:v>
                </c:pt>
                <c:pt idx="4">
                  <c:v>0.77800000000000025</c:v>
                </c:pt>
                <c:pt idx="5">
                  <c:v>1</c:v>
                </c:pt>
                <c:pt idx="16">
                  <c:v>0.9</c:v>
                </c:pt>
                <c:pt idx="31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D9A-4168-B170-2A36388EE036}"/>
            </c:ext>
          </c:extLst>
        </c:ser>
        <c:ser>
          <c:idx val="11"/>
          <c:order val="11"/>
          <c:tx>
            <c:strRef>
              <c:f>LAVO!$Z$74</c:f>
              <c:strCache>
                <c:ptCount val="1"/>
                <c:pt idx="0">
                  <c:v>Ss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val>
            <c:numRef>
              <c:f>LAVO!$Z$75:$Z$106</c:f>
              <c:numCache>
                <c:formatCode>General</c:formatCode>
                <c:ptCount val="32"/>
                <c:pt idx="0">
                  <c:v>3.8400000000000011E-2</c:v>
                </c:pt>
                <c:pt idx="1">
                  <c:v>0</c:v>
                </c:pt>
                <c:pt idx="3">
                  <c:v>0.13</c:v>
                </c:pt>
                <c:pt idx="4">
                  <c:v>0.18400000000000008</c:v>
                </c:pt>
                <c:pt idx="5">
                  <c:v>0</c:v>
                </c:pt>
                <c:pt idx="16">
                  <c:v>0.1</c:v>
                </c:pt>
                <c:pt idx="3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D9A-4168-B170-2A36388EE0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8324480"/>
        <c:axId val="78305920"/>
      </c:barChart>
      <c:lineChart>
        <c:grouping val="standard"/>
        <c:varyColors val="0"/>
        <c:ser>
          <c:idx val="2"/>
          <c:order val="0"/>
          <c:tx>
            <c:strRef>
              <c:f>LAVO!$Q$74</c:f>
              <c:strCache>
                <c:ptCount val="1"/>
                <c:pt idx="0">
                  <c:v>2018 RPG (deciviews)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Pt>
            <c:idx val="1"/>
            <c:marker>
              <c:spPr>
                <a:noFill/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4D9A-4168-B170-2A36388EE036}"/>
              </c:ext>
            </c:extLst>
          </c:dPt>
          <c:dPt>
            <c:idx val="5"/>
            <c:marker>
              <c:spPr>
                <a:solidFill>
                  <a:srgbClr val="FFC000"/>
                </a:solidFill>
                <a:ln w="28575">
                  <a:solidFill>
                    <a:srgbClr val="FFC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4D9A-4168-B170-2A36388EE036}"/>
              </c:ext>
            </c:extLst>
          </c:dPt>
          <c:val>
            <c:numRef>
              <c:f>LAVO!$Q$75:$Q$106</c:f>
              <c:numCache>
                <c:formatCode>General</c:formatCode>
                <c:ptCount val="32"/>
                <c:pt idx="1">
                  <c:v>14.1</c:v>
                </c:pt>
                <c:pt idx="5">
                  <c:v>13.3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4D9A-4168-B170-2A36388EE036}"/>
            </c:ext>
          </c:extLst>
        </c:ser>
        <c:ser>
          <c:idx val="1"/>
          <c:order val="1"/>
          <c:tx>
            <c:strRef>
              <c:f>LAVO!$N$74</c:f>
              <c:strCache>
                <c:ptCount val="1"/>
                <c:pt idx="0">
                  <c:v>Initial URP Path</c:v>
                </c:pt>
              </c:strCache>
            </c:strRef>
          </c:tx>
          <c:spPr>
            <a:ln w="28575" cap="rnd">
              <a:solidFill>
                <a:srgbClr val="92D05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dPt>
            <c:idx val="0"/>
            <c:marker>
              <c:spPr>
                <a:noFill/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4D9A-4168-B170-2A36388EE036}"/>
              </c:ext>
            </c:extLst>
          </c:dPt>
          <c:cat>
            <c:numRef>
              <c:f>LAVO!$M$75:$M$106</c:f>
              <c:numCache>
                <c:formatCode>General</c:formatCode>
                <c:ptCount val="32"/>
                <c:pt idx="0">
                  <c:v>2000</c:v>
                </c:pt>
                <c:pt idx="1">
                  <c:v>2004</c:v>
                </c:pt>
                <c:pt idx="2">
                  <c:v>2008</c:v>
                </c:pt>
                <c:pt idx="3">
                  <c:v>2012</c:v>
                </c:pt>
                <c:pt idx="4">
                  <c:v>2016</c:v>
                </c:pt>
                <c:pt idx="5">
                  <c:v>2020</c:v>
                </c:pt>
                <c:pt idx="6">
                  <c:v>2024</c:v>
                </c:pt>
                <c:pt idx="7">
                  <c:v>2028</c:v>
                </c:pt>
                <c:pt idx="8">
                  <c:v>2032</c:v>
                </c:pt>
                <c:pt idx="9">
                  <c:v>2036</c:v>
                </c:pt>
                <c:pt idx="10">
                  <c:v>2040</c:v>
                </c:pt>
                <c:pt idx="11">
                  <c:v>2044</c:v>
                </c:pt>
                <c:pt idx="12">
                  <c:v>2048</c:v>
                </c:pt>
                <c:pt idx="13">
                  <c:v>2052</c:v>
                </c:pt>
                <c:pt idx="14">
                  <c:v>2056</c:v>
                </c:pt>
                <c:pt idx="15">
                  <c:v>2060</c:v>
                </c:pt>
                <c:pt idx="16">
                  <c:v>2064</c:v>
                </c:pt>
                <c:pt idx="17">
                  <c:v>2068</c:v>
                </c:pt>
                <c:pt idx="18">
                  <c:v>2072</c:v>
                </c:pt>
                <c:pt idx="19">
                  <c:v>2076</c:v>
                </c:pt>
                <c:pt idx="20">
                  <c:v>2080</c:v>
                </c:pt>
                <c:pt idx="21">
                  <c:v>2084</c:v>
                </c:pt>
                <c:pt idx="22">
                  <c:v>2088</c:v>
                </c:pt>
                <c:pt idx="23">
                  <c:v>2092</c:v>
                </c:pt>
                <c:pt idx="24">
                  <c:v>2096</c:v>
                </c:pt>
                <c:pt idx="25">
                  <c:v>2100</c:v>
                </c:pt>
                <c:pt idx="26">
                  <c:v>2104</c:v>
                </c:pt>
                <c:pt idx="27">
                  <c:v>2108</c:v>
                </c:pt>
                <c:pt idx="28">
                  <c:v>2112</c:v>
                </c:pt>
                <c:pt idx="29">
                  <c:v>2116</c:v>
                </c:pt>
                <c:pt idx="30">
                  <c:v>2120</c:v>
                </c:pt>
                <c:pt idx="31">
                  <c:v>2124</c:v>
                </c:pt>
              </c:numCache>
            </c:numRef>
          </c:cat>
          <c:val>
            <c:numRef>
              <c:f>LAVO!$N$75:$N$106</c:f>
              <c:numCache>
                <c:formatCode>General</c:formatCode>
                <c:ptCount val="32"/>
                <c:pt idx="0">
                  <c:v>14.1</c:v>
                </c:pt>
                <c:pt idx="1">
                  <c:v>14.1</c:v>
                </c:pt>
                <c:pt idx="31">
                  <c:v>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4D9A-4168-B170-2A36388EE036}"/>
            </c:ext>
          </c:extLst>
        </c:ser>
        <c:ser>
          <c:idx val="0"/>
          <c:order val="2"/>
          <c:tx>
            <c:strRef>
              <c:f>LAVO!$O$74</c:f>
              <c:strCache>
                <c:ptCount val="1"/>
                <c:pt idx="0">
                  <c:v>Idealized NCII Glide Path (deciviews)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val>
            <c:numRef>
              <c:f>LAVO!$O$75:$O$91</c:f>
              <c:numCache>
                <c:formatCode>General</c:formatCode>
                <c:ptCount val="17"/>
                <c:pt idx="0">
                  <c:v>14.1</c:v>
                </c:pt>
                <c:pt idx="1">
                  <c:v>14.1</c:v>
                </c:pt>
                <c:pt idx="16">
                  <c:v>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4D9A-4168-B170-2A36388EE036}"/>
            </c:ext>
          </c:extLst>
        </c:ser>
        <c:ser>
          <c:idx val="4"/>
          <c:order val="3"/>
          <c:tx>
            <c:strRef>
              <c:f>LAVO!$S$74</c:f>
              <c:strCache>
                <c:ptCount val="1"/>
                <c:pt idx="0">
                  <c:v>NCII Light Extinction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val>
            <c:numRef>
              <c:f>LAVO!$S$75:$S$91</c:f>
              <c:numCache>
                <c:formatCode>General</c:formatCode>
                <c:ptCount val="17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4D9A-4168-B170-2A36388EE0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297344"/>
        <c:axId val="78304000"/>
      </c:lineChart>
      <c:catAx>
        <c:axId val="782973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04000"/>
        <c:crosses val="autoZero"/>
        <c:auto val="1"/>
        <c:lblAlgn val="ctr"/>
        <c:lblOffset val="100"/>
        <c:noMultiLvlLbl val="0"/>
      </c:catAx>
      <c:valAx>
        <c:axId val="78304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DECIVIEWS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297344"/>
        <c:crosses val="autoZero"/>
        <c:crossBetween val="between"/>
      </c:valAx>
      <c:valAx>
        <c:axId val="7830592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Light Extinction (Mm-1)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24480"/>
        <c:crosses val="max"/>
        <c:crossBetween val="between"/>
      </c:valAx>
      <c:catAx>
        <c:axId val="78324480"/>
        <c:scaling>
          <c:orientation val="minMax"/>
        </c:scaling>
        <c:delete val="1"/>
        <c:axPos val="b"/>
        <c:majorTickMark val="out"/>
        <c:minorTickMark val="none"/>
        <c:tickLblPos val="none"/>
        <c:crossAx val="7830592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6.5196195044907826E-2"/>
          <c:y val="0.79180797203898534"/>
          <c:w val="0.88125971144992632"/>
          <c:h val="0.18918559785818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0.11958</cdr:x>
      <cdr:y>0.41157</cdr:y>
    </cdr:from>
    <cdr:to>
      <cdr:x>0.43029</cdr:x>
      <cdr:y>0.63961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83946" y="1021986"/>
          <a:ext cx="2296793" cy="5662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i="1" dirty="0">
              <a:solidFill>
                <a:srgbClr val="FF0000"/>
              </a:solidFill>
            </a:rPr>
            <a:t>95</a:t>
          </a:r>
          <a:r>
            <a:rPr lang="en-US" sz="1400" i="1" baseline="30000" dirty="0">
              <a:solidFill>
                <a:srgbClr val="FF0000"/>
              </a:solidFill>
            </a:rPr>
            <a:t>th</a:t>
          </a:r>
          <a:r>
            <a:rPr lang="en-US" sz="1400" i="1" dirty="0">
              <a:solidFill>
                <a:srgbClr val="FF0000"/>
              </a:solidFill>
            </a:rPr>
            <a:t> percentile is 58 Mm-1</a:t>
          </a:r>
        </a:p>
        <a:p xmlns:a="http://schemas.openxmlformats.org/drawingml/2006/main">
          <a:r>
            <a:rPr lang="en-US" sz="1400" i="1" dirty="0">
              <a:solidFill>
                <a:srgbClr val="FF0000"/>
              </a:solidFill>
            </a:rPr>
            <a:t>for all 2000-2015 data points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0.2027</cdr:x>
      <cdr:y>0.12912</cdr:y>
    </cdr:from>
    <cdr:to>
      <cdr:x>0.3964</cdr:x>
      <cdr:y>0.1825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546515" y="580887"/>
          <a:ext cx="1477818" cy="240145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solidFill>
            <a:srgbClr val="FFC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chemeClr val="tx1"/>
              </a:solidFill>
            </a:rPr>
            <a:t>2018 Modeled RPG</a:t>
          </a:r>
        </a:p>
      </cdr:txBody>
    </cdr:sp>
  </cdr:relSizeAnchor>
  <cdr:relSizeAnchor xmlns:cdr="http://schemas.openxmlformats.org/drawingml/2006/chartDrawing">
    <cdr:from>
      <cdr:x>0.55075</cdr:x>
      <cdr:y>0.42463</cdr:y>
    </cdr:from>
    <cdr:to>
      <cdr:x>0.87426</cdr:x>
      <cdr:y>0.67191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01961" y="1850655"/>
          <a:ext cx="2468261" cy="107768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200" dirty="0">
              <a:solidFill>
                <a:schemeClr val="tx1"/>
              </a:solidFill>
            </a:rPr>
            <a:t>Natural  Conditions Worst Haze Days Light Extinction</a:t>
          </a:r>
        </a:p>
        <a:p xmlns:a="http://schemas.openxmlformats.org/drawingml/2006/main">
          <a:pPr algn="ctr"/>
          <a:r>
            <a:rPr lang="en-US" sz="1200" dirty="0">
              <a:solidFill>
                <a:schemeClr val="tx1"/>
              </a:solidFill>
            </a:rPr>
            <a:t>Historic Record indicates that OMC contribution is much higher on Worst Natural Haze Days</a:t>
          </a:r>
        </a:p>
      </cdr:txBody>
    </cdr:sp>
  </cdr:relSizeAnchor>
  <cdr:relSizeAnchor xmlns:cdr="http://schemas.openxmlformats.org/drawingml/2006/chartDrawing">
    <cdr:from>
      <cdr:x>0.52412</cdr:x>
      <cdr:y>0.58322</cdr:y>
    </cdr:from>
    <cdr:to>
      <cdr:x>0.54349</cdr:x>
      <cdr:y>0.58322</cdr:y>
    </cdr:to>
    <cdr:cxnSp macro="">
      <cdr:nvCxnSpPr>
        <cdr:cNvPr id="8" name="Straight Arrow Connector 7"/>
        <cdr:cNvCxnSpPr/>
      </cdr:nvCxnSpPr>
      <cdr:spPr>
        <a:xfrm xmlns:a="http://schemas.openxmlformats.org/drawingml/2006/main" flipH="1">
          <a:off x="3998769" y="2623705"/>
          <a:ext cx="147782" cy="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B05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F44C2-A043-4F51-857A-88BCE81CEEC3}" type="datetimeFigureOut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56F1D-00F0-4A69-B7A7-BEA74058AE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262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6F1D-00F0-4A69-B7A7-BEA74058AE1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6F1D-00F0-4A69-B7A7-BEA74058AE1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205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6F1D-00F0-4A69-B7A7-BEA74058AE10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6F1D-00F0-4A69-B7A7-BEA74058AE1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697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6F1D-00F0-4A69-B7A7-BEA74058AE10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6F1D-00F0-4A69-B7A7-BEA74058AE10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6F1D-00F0-4A69-B7A7-BEA74058AE1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6F1D-00F0-4A69-B7A7-BEA74058AE1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420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6F1D-00F0-4A69-B7A7-BEA74058AE1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004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6F1D-00F0-4A69-B7A7-BEA74058AE1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688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6F1D-00F0-4A69-B7A7-BEA74058AE1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436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6F1D-00F0-4A69-B7A7-BEA74058AE1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571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6F1D-00F0-4A69-B7A7-BEA74058AE10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6F1D-00F0-4A69-B7A7-BEA74058AE1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392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DAEC6-091C-4367-863A-11843F1D4BB7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7CB9-353D-40DB-91C1-E47FF04CBD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83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C6D1-9B0D-4701-B19E-7B6105D7B4C1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7CB9-353D-40DB-91C1-E47FF04CBD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84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9A82-461D-45DB-9660-01A699713EB3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7CB9-353D-40DB-91C1-E47FF04CBD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55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DF767-22D9-4076-AE05-001E44B6EAB4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7CB9-353D-40DB-91C1-E47FF04CBD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72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678A4-F622-477B-943A-4AB2B26F8907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7CB9-353D-40DB-91C1-E47FF04CBD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2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DD56-CC14-4ED1-AC17-E3EED7C6E908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7CB9-353D-40DB-91C1-E47FF04CBD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695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C8E89-952A-4F8A-A82D-C0E7733B0BC1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7CB9-353D-40DB-91C1-E47FF04CBD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713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9EDB-B0C6-423E-8878-DB8CE9DD8F64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7CB9-353D-40DB-91C1-E47FF04CBD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585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59F4-7AFF-4DD2-AC62-0D96FB0A73E0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7CB9-353D-40DB-91C1-E47FF04CBD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231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28593-49AA-4899-96FF-DD6C084E6C02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7CB9-353D-40DB-91C1-E47FF04CBD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487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0BE1D-5A48-426B-9C86-BE853A25DBDE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7CB9-353D-40DB-91C1-E47FF04CBD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134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52A65-C2E2-40EA-A77A-15EE287F6C13}" type="datetime1">
              <a:rPr lang="en-US" smtClean="0"/>
              <a:pPr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A7CB9-353D-40DB-91C1-E47FF04CBD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26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7CB9-353D-40DB-91C1-E47FF04CBDF2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8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13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839" y="96679"/>
            <a:ext cx="8196044" cy="5183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u="sng" dirty="0">
                <a:latin typeface="+mn-lt"/>
              </a:rPr>
              <a:t>Challenges in Resetting Baseline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73" y="692459"/>
            <a:ext cx="8070210" cy="3216812"/>
          </a:xfr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en-US" sz="1900" b="1" dirty="0"/>
              <a:t>Species by species analysis time-consuming, but needed to select percentile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1900" dirty="0"/>
              <a:t>Compare every year of available data, bay annual average and by every day (for seasonality information)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1900" dirty="0"/>
              <a:t>Is 95</a:t>
            </a:r>
            <a:r>
              <a:rPr lang="en-US" sz="1900" baseline="30000" dirty="0"/>
              <a:t>th</a:t>
            </a:r>
            <a:r>
              <a:rPr lang="en-US" sz="1900" dirty="0"/>
              <a:t> percentile correct for the specific site for specific species?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1900" dirty="0"/>
              <a:t>Or any site for any particular year?</a:t>
            </a:r>
          </a:p>
          <a:p>
            <a:pPr lvl="1"/>
            <a:endParaRPr lang="en-US" sz="900" b="1" dirty="0"/>
          </a:p>
          <a:p>
            <a:r>
              <a:rPr lang="en-US" sz="1900" b="1" dirty="0"/>
              <a:t>Need protocol for daily substitution in days identified with e3 (above selected percentile)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1900" b="1" dirty="0"/>
              <a:t> </a:t>
            </a:r>
            <a:r>
              <a:rPr lang="en-US" sz="1900" dirty="0"/>
              <a:t>Seasonal mean?  Long-term average?  1x, 2x, 3x median for particular year?</a:t>
            </a:r>
          </a:p>
          <a:p>
            <a:pPr marL="342900" lvl="1" indent="0">
              <a:buNone/>
            </a:pPr>
            <a:endParaRPr lang="en-US" sz="900" b="1" dirty="0"/>
          </a:p>
          <a:p>
            <a:r>
              <a:rPr lang="en-US" sz="1900" b="1" dirty="0"/>
              <a:t>Should every state use both OC+EC along with CM+FS 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1900" dirty="0"/>
              <a:t>Will residential woodsmoke show up?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1900" dirty="0"/>
              <a:t>Will prescribed fire show up in wildfire percentile?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1900" dirty="0"/>
              <a:t>Will construction event show up in CM+FS record?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1900" dirty="0"/>
              <a:t>Will Hawaii be able to pinpoint volcanic emissions using percentile alone?</a:t>
            </a:r>
          </a:p>
          <a:p>
            <a:pPr lvl="1">
              <a:buFont typeface="Calibri" panose="020F0502020204030204" pitchFamily="34" charset="0"/>
              <a:buChar char="−"/>
            </a:pPr>
            <a:endParaRPr lang="en-US" sz="900" b="1" dirty="0"/>
          </a:p>
          <a:p>
            <a:r>
              <a:rPr lang="en-US" sz="1900" b="1" dirty="0"/>
              <a:t>What to do with sites having &lt;3 years of complete data?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1900" dirty="0"/>
              <a:t>Data substitution?  Include 2005 or later?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52872" y="6404858"/>
            <a:ext cx="431229" cy="354708"/>
          </a:xfrm>
        </p:spPr>
        <p:txBody>
          <a:bodyPr/>
          <a:lstStyle/>
          <a:p>
            <a:fld id="{A60A7CB9-353D-40DB-91C1-E47FF04CBDF2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53673" y="4030910"/>
            <a:ext cx="8070210" cy="2551302"/>
            <a:chOff x="553673" y="4030910"/>
            <a:chExt cx="8070210" cy="255130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673" y="4030910"/>
              <a:ext cx="8070210" cy="2551302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1937857" y="5612235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937695" y="5396333"/>
              <a:ext cx="168618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>
                  <a:solidFill>
                    <a:srgbClr val="0070C0"/>
                  </a:solidFill>
                </a:rPr>
                <a:t>Relatively remote site, high elevation, longest data record in California shows  change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937696" y="4145210"/>
            <a:ext cx="16861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0070C0"/>
                </a:solidFill>
              </a:rPr>
              <a:t>Understand site context and history, in addition to math!</a:t>
            </a:r>
          </a:p>
        </p:txBody>
      </p:sp>
    </p:spTree>
    <p:extLst>
      <p:ext uri="{BB962C8B-B14F-4D97-AF65-F5344CB8AC3E}">
        <p14:creationId xmlns:p14="http://schemas.microsoft.com/office/powerpoint/2010/main" val="2532807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076" y="144278"/>
            <a:ext cx="7886700" cy="6848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u="sng" dirty="0">
                <a:latin typeface="+mn-lt"/>
              </a:rPr>
              <a:t>Lassen Volcanic Case Study: 95</a:t>
            </a:r>
            <a:r>
              <a:rPr lang="en-US" sz="3600" b="1" u="sng" baseline="30000" dirty="0">
                <a:latin typeface="+mn-lt"/>
              </a:rPr>
              <a:t>th</a:t>
            </a:r>
            <a:r>
              <a:rPr lang="en-US" sz="3600" b="1" u="sng" dirty="0">
                <a:latin typeface="+mn-lt"/>
              </a:rPr>
              <a:t> Percentile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57891" y="6328227"/>
            <a:ext cx="378114" cy="365125"/>
          </a:xfrm>
        </p:spPr>
        <p:txBody>
          <a:bodyPr/>
          <a:lstStyle/>
          <a:p>
            <a:fld id="{A60A7CB9-353D-40DB-91C1-E47FF04CBDF2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84496" y="3494652"/>
            <a:ext cx="8273395" cy="3144508"/>
            <a:chOff x="384496" y="3494652"/>
            <a:chExt cx="8273395" cy="314450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496" y="3544455"/>
              <a:ext cx="7172573" cy="2966335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 flipV="1">
              <a:off x="973123" y="5805182"/>
              <a:ext cx="5016617" cy="83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989911" y="3494652"/>
              <a:ext cx="2617365" cy="11695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accent5">
                      <a:lumMod val="75000"/>
                    </a:schemeClr>
                  </a:solidFill>
                </a:rPr>
                <a:t>2000 - no wildfires?</a:t>
              </a:r>
            </a:p>
            <a:p>
              <a:r>
                <a:rPr lang="en-US" sz="1400" b="1" dirty="0">
                  <a:solidFill>
                    <a:schemeClr val="accent5">
                      <a:lumMod val="75000"/>
                    </a:schemeClr>
                  </a:solidFill>
                </a:rPr>
                <a:t>2001 - prescribed fires?</a:t>
              </a:r>
            </a:p>
            <a:p>
              <a:r>
                <a:rPr lang="en-US" sz="1400" b="1" dirty="0">
                  <a:solidFill>
                    <a:schemeClr val="accent5">
                      <a:lumMod val="75000"/>
                    </a:schemeClr>
                  </a:solidFill>
                </a:rPr>
                <a:t>2002 - not all of Biscuit Fire?</a:t>
              </a:r>
            </a:p>
            <a:p>
              <a:r>
                <a:rPr lang="en-US" sz="1400" b="1" dirty="0">
                  <a:solidFill>
                    <a:schemeClr val="accent5">
                      <a:lumMod val="75000"/>
                    </a:schemeClr>
                  </a:solidFill>
                </a:rPr>
                <a:t>2003 - maybe no wildfires</a:t>
              </a:r>
            </a:p>
            <a:p>
              <a:r>
                <a:rPr lang="en-US" sz="1400" b="1" dirty="0">
                  <a:solidFill>
                    <a:schemeClr val="accent5">
                      <a:lumMod val="75000"/>
                    </a:schemeClr>
                  </a:solidFill>
                </a:rPr>
                <a:t>2004 - single day spike May 2004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89740" y="5038722"/>
              <a:ext cx="2668151" cy="1600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i="1" dirty="0">
                  <a:solidFill>
                    <a:schemeClr val="accent5">
                      <a:lumMod val="75000"/>
                    </a:schemeClr>
                  </a:solidFill>
                </a:rPr>
                <a:t>If examined season by season, more likely that 15-30 Mm-1 could be prescribed fires, but over 30 Mm-1 is very likely associated with wildfire smoke – need consultation with Federal Land Managers for confirmation!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4496" y="945222"/>
            <a:ext cx="8422985" cy="2483140"/>
            <a:chOff x="384496" y="945222"/>
            <a:chExt cx="8422985" cy="2483140"/>
          </a:xfrm>
        </p:grpSpPr>
        <p:graphicFrame>
          <p:nvGraphicFramePr>
            <p:cNvPr id="4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74675595"/>
                </p:ext>
              </p:extLst>
            </p:nvPr>
          </p:nvGraphicFramePr>
          <p:xfrm>
            <a:off x="384496" y="945223"/>
            <a:ext cx="7392099" cy="24831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" name="Rectangle 6"/>
            <p:cNvSpPr/>
            <p:nvPr/>
          </p:nvSpPr>
          <p:spPr>
            <a:xfrm>
              <a:off x="384496" y="945222"/>
              <a:ext cx="7172573" cy="248313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93698" y="1143000"/>
              <a:ext cx="1713783" cy="11695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accent5">
                      <a:lumMod val="75000"/>
                    </a:schemeClr>
                  </a:solidFill>
                </a:rPr>
                <a:t>Compare seasonality with known fires and timing of prescribed burns.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9370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2" y="169862"/>
            <a:ext cx="7886700" cy="771669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>
                <a:latin typeface="+mn-lt"/>
              </a:rPr>
              <a:t>Possible Changes in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344" y="5374434"/>
            <a:ext cx="8032840" cy="1250302"/>
          </a:xfrm>
          <a:solidFill>
            <a:schemeClr val="bg1">
              <a:lumMod val="95000"/>
            </a:schemeClr>
          </a:solidFill>
        </p:spPr>
        <p:txBody>
          <a:bodyPr>
            <a:normAutofit fontScale="25000" lnSpcReduction="20000"/>
          </a:bodyPr>
          <a:lstStyle/>
          <a:p>
            <a:pPr>
              <a:spcBef>
                <a:spcPts val="600"/>
              </a:spcBef>
            </a:pPr>
            <a:r>
              <a:rPr lang="en-US" sz="6400" b="1" dirty="0"/>
              <a:t>Each monitor will have new MID baseline dv and long-term Glide Path to adjusted 2064 dv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6400" b="1" dirty="0"/>
              <a:t>Within each planning period, the interim URP slope will change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6400" b="1" dirty="0"/>
              <a:t>In theory, URP Slope based on 2014 MID dv start and 2028 MID dv forecast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6400" b="1" dirty="0"/>
              <a:t>Or, should we model for Worst Haze Days, adjust 2064, and use MID to measure progress?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8623" y="6318727"/>
            <a:ext cx="378114" cy="365125"/>
          </a:xfrm>
        </p:spPr>
        <p:txBody>
          <a:bodyPr/>
          <a:lstStyle/>
          <a:p>
            <a:fld id="{A60A7CB9-353D-40DB-91C1-E47FF04CBDF2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628649" y="941532"/>
            <a:ext cx="7629525" cy="4358256"/>
            <a:chOff x="628649" y="941531"/>
            <a:chExt cx="7629525" cy="4498687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2115839"/>
                </p:ext>
              </p:extLst>
            </p:nvPr>
          </p:nvGraphicFramePr>
          <p:xfrm>
            <a:off x="628649" y="941531"/>
            <a:ext cx="7629525" cy="44986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1099128" y="2003643"/>
              <a:ext cx="8405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Initial</a:t>
              </a:r>
            </a:p>
            <a:p>
              <a:pPr algn="ctr"/>
              <a:r>
                <a:rPr lang="en-US" sz="1200" dirty="0"/>
                <a:t>Baseline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9200" y="1001142"/>
              <a:ext cx="16071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Worst Haze Days</a:t>
              </a:r>
            </a:p>
            <a:p>
              <a:pPr algn="ctr"/>
              <a:r>
                <a:rPr lang="en-US" sz="1200" dirty="0"/>
                <a:t>Light  Extinction 2012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19927" y="2733442"/>
              <a:ext cx="905164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Modeled 2018 RPG Extinction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283856" y="2475037"/>
              <a:ext cx="3269671" cy="209426"/>
            </a:xfrm>
            <a:prstGeom prst="line">
              <a:avLst/>
            </a:prstGeom>
            <a:ln w="19050">
              <a:solidFill>
                <a:srgbClr val="7030A0"/>
              </a:solidFill>
              <a:prstDash val="dash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252519" y="4531216"/>
              <a:ext cx="914400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7030A0"/>
                  </a:solidFill>
                </a:rPr>
                <a:t>Potential corrections for MID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1283857" y="2870458"/>
              <a:ext cx="0" cy="186150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2101275" y="2985284"/>
              <a:ext cx="0" cy="186150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3375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664" y="147012"/>
            <a:ext cx="7886700" cy="524107"/>
          </a:xfrm>
        </p:spPr>
        <p:txBody>
          <a:bodyPr>
            <a:noAutofit/>
          </a:bodyPr>
          <a:lstStyle/>
          <a:p>
            <a:pPr algn="ctr"/>
            <a:r>
              <a:rPr lang="en-US" sz="3600" b="1" u="sng" dirty="0">
                <a:latin typeface="+mn-lt"/>
              </a:rPr>
              <a:t>Modeling Challenge:  Matching Reality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7CB9-353D-40DB-91C1-E47FF04CBDF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2680" t="9222" b="5156"/>
          <a:stretch/>
        </p:blipFill>
        <p:spPr>
          <a:xfrm>
            <a:off x="847288" y="2533475"/>
            <a:ext cx="7331453" cy="40854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73132" y="853999"/>
            <a:ext cx="8585859" cy="14311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b="1" dirty="0"/>
              <a:t>All species unacceptably under-predicted for 2011 base year modeling at SEQU.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b="1" dirty="0"/>
              <a:t>How were baseline and NCIII calculated as start and finish of New Glide Path?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b="1" dirty="0"/>
              <a:t>Base year projections from 2011 – is West using 2014 as base year for 2028 forecast?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b="1" dirty="0"/>
              <a:t>Does 2028 forecast assume natural emissions are the same as 2011 (17-yr. span?)</a:t>
            </a:r>
          </a:p>
        </p:txBody>
      </p:sp>
    </p:spTree>
    <p:extLst>
      <p:ext uri="{BB962C8B-B14F-4D97-AF65-F5344CB8AC3E}">
        <p14:creationId xmlns:p14="http://schemas.microsoft.com/office/powerpoint/2010/main" val="3236408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9309"/>
            <a:ext cx="7886700" cy="628074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>
                <a:latin typeface="+mn-lt"/>
              </a:rPr>
              <a:t>Progress Report for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77456"/>
            <a:ext cx="7886700" cy="5560290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lIns="91440"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Use Initial Glide Path and 2018 RPG calculation</a:t>
            </a:r>
          </a:p>
          <a:p>
            <a:pPr marL="0" indent="0">
              <a:buNone/>
            </a:pPr>
            <a:endParaRPr lang="en-US" sz="900" b="1" dirty="0"/>
          </a:p>
          <a:p>
            <a:pPr lvl="1"/>
            <a:r>
              <a:rPr lang="en-US" sz="2200" dirty="0"/>
              <a:t>Worst Haze Days Average for 2014-2018 (5-yr. avg.)</a:t>
            </a:r>
          </a:p>
          <a:p>
            <a:pPr lvl="1"/>
            <a:endParaRPr lang="en-US" sz="900" dirty="0"/>
          </a:p>
          <a:p>
            <a:pPr lvl="1"/>
            <a:r>
              <a:rPr lang="en-US" sz="2200" dirty="0"/>
              <a:t>Compare with modeled 2018 RFP from initial RH SIP</a:t>
            </a:r>
          </a:p>
          <a:p>
            <a:pPr lvl="1"/>
            <a:endParaRPr lang="en-US" sz="900" dirty="0"/>
          </a:p>
          <a:p>
            <a:pPr lvl="1"/>
            <a:r>
              <a:rPr lang="en-US" sz="2200" dirty="0"/>
              <a:t>Maintain consistency with WHD metric because modeling for 2018  RPGs attempted to account for uncontrollable factors</a:t>
            </a:r>
          </a:p>
          <a:p>
            <a:pPr lvl="2">
              <a:buFont typeface="Calibri" panose="020F0502020204030204" pitchFamily="34" charset="0"/>
              <a:buChar char="−"/>
            </a:pPr>
            <a:r>
              <a:rPr lang="en-US" sz="1900" dirty="0"/>
              <a:t>Top quintile includes natural &amp; anthropogenic haze</a:t>
            </a:r>
          </a:p>
          <a:p>
            <a:pPr lvl="2">
              <a:buFont typeface="Calibri" panose="020F0502020204030204" pitchFamily="34" charset="0"/>
              <a:buChar char="−"/>
            </a:pPr>
            <a:endParaRPr lang="en-US" sz="900" dirty="0"/>
          </a:p>
          <a:p>
            <a:pPr lvl="1"/>
            <a:r>
              <a:rPr lang="en-US" sz="2200" dirty="0"/>
              <a:t>Review benefits of BART controls after implementation</a:t>
            </a:r>
          </a:p>
          <a:p>
            <a:pPr lvl="2">
              <a:buFont typeface="Calibri" panose="020F0502020204030204" pitchFamily="34" charset="0"/>
              <a:buChar char="−"/>
            </a:pPr>
            <a:r>
              <a:rPr lang="en-US" sz="1900" dirty="0"/>
              <a:t>Verify emissions reductions of relevant precursors</a:t>
            </a:r>
          </a:p>
          <a:p>
            <a:pPr lvl="2">
              <a:buFont typeface="Calibri" panose="020F0502020204030204" pitchFamily="34" charset="0"/>
              <a:buChar char="−"/>
            </a:pPr>
            <a:r>
              <a:rPr lang="en-US" sz="1900" dirty="0"/>
              <a:t>Explain light extinction changes observed on Worst Days for species</a:t>
            </a:r>
          </a:p>
          <a:p>
            <a:pPr lvl="2">
              <a:buFont typeface="Calibri" panose="020F0502020204030204" pitchFamily="34" charset="0"/>
              <a:buChar char="−"/>
            </a:pPr>
            <a:r>
              <a:rPr lang="en-US" sz="1900" dirty="0"/>
              <a:t>Explain whether deciview reduction is discernible</a:t>
            </a:r>
          </a:p>
          <a:p>
            <a:pPr lvl="2">
              <a:buFont typeface="Calibri" panose="020F0502020204030204" pitchFamily="34" charset="0"/>
              <a:buChar char="−"/>
            </a:pPr>
            <a:endParaRPr lang="en-US" sz="900" dirty="0"/>
          </a:p>
          <a:p>
            <a:pPr lvl="1"/>
            <a:r>
              <a:rPr lang="en-US" sz="2200" dirty="0"/>
              <a:t>Potential reasons for differences from modeled 2018 RPGs</a:t>
            </a:r>
          </a:p>
          <a:p>
            <a:pPr lvl="2">
              <a:buFont typeface="Calibri" panose="020F0502020204030204" pitchFamily="34" charset="0"/>
              <a:buChar char="−"/>
            </a:pPr>
            <a:r>
              <a:rPr lang="en-US" sz="1900" dirty="0"/>
              <a:t>Unexpected growth/decline of species in emissions forecast</a:t>
            </a:r>
          </a:p>
          <a:p>
            <a:pPr lvl="2">
              <a:buFont typeface="Calibri" panose="020F0502020204030204" pitchFamily="34" charset="0"/>
              <a:buChar char="−"/>
            </a:pPr>
            <a:r>
              <a:rPr lang="en-US" sz="1900" dirty="0"/>
              <a:t>Natural sources emissions different than predicted (e.g. baseline average held constant for wildfires)</a:t>
            </a:r>
          </a:p>
          <a:p>
            <a:pPr lvl="2">
              <a:buFont typeface="Calibri" panose="020F0502020204030204" pitchFamily="34" charset="0"/>
              <a:buChar char="−"/>
            </a:pPr>
            <a:r>
              <a:rPr lang="en-US" sz="1900" dirty="0"/>
              <a:t>Boundary Conditions changed due to global economy shifts or climate change</a:t>
            </a:r>
          </a:p>
          <a:p>
            <a:pPr lvl="2">
              <a:buFont typeface="Calibri" panose="020F0502020204030204" pitchFamily="34" charset="0"/>
              <a:buChar char="−"/>
            </a:pPr>
            <a:endParaRPr lang="en-US" sz="900" dirty="0"/>
          </a:p>
          <a:p>
            <a:pPr lvl="1"/>
            <a:r>
              <a:rPr lang="en-US" sz="2200" dirty="0"/>
              <a:t>Confirm Best or Clearest Days from Baseline are maintained </a:t>
            </a:r>
          </a:p>
          <a:p>
            <a:pPr lvl="1"/>
            <a:endParaRPr lang="en-US" sz="900" dirty="0"/>
          </a:p>
          <a:p>
            <a:pPr lvl="1"/>
            <a:r>
              <a:rPr lang="en-US" sz="2200" dirty="0"/>
              <a:t>Optional:  Compare Visual Range on all days and publicize benefits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7527" y="6437746"/>
            <a:ext cx="378114" cy="365125"/>
          </a:xfrm>
        </p:spPr>
        <p:txBody>
          <a:bodyPr/>
          <a:lstStyle/>
          <a:p>
            <a:fld id="{A60A7CB9-353D-40DB-91C1-E47FF04CBDF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4252" y="6202707"/>
            <a:ext cx="8755496" cy="32316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1500" b="1" i="1" dirty="0">
                <a:solidFill>
                  <a:srgbClr val="0070C0"/>
                </a:solidFill>
              </a:rPr>
              <a:t>Remember:  the human eye detects haze at particle concentrations well below the NAAQS health standards!</a:t>
            </a:r>
          </a:p>
        </p:txBody>
      </p:sp>
    </p:spTree>
    <p:extLst>
      <p:ext uri="{BB962C8B-B14F-4D97-AF65-F5344CB8AC3E}">
        <p14:creationId xmlns:p14="http://schemas.microsoft.com/office/powerpoint/2010/main" val="4208421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7CB9-353D-40DB-91C1-E47FF04CBDF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3169" y="0"/>
            <a:ext cx="915716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30854" y="5273340"/>
            <a:ext cx="450943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Review upcoming Teach-Ins and participation in WRAP Regional Haze Planning Work Group</a:t>
            </a:r>
            <a:r>
              <a:rPr lang="en-US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Jay Baker and Tina Suarez-Murias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469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892" y="300788"/>
            <a:ext cx="8373720" cy="1611849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</a:rPr>
              <a:t>UNIFORM RATE OF PROGRESS</a:t>
            </a:r>
            <a:br>
              <a:rPr lang="en-US" sz="3600" b="1" dirty="0">
                <a:latin typeface="+mn-lt"/>
              </a:rPr>
            </a:br>
            <a:r>
              <a:rPr lang="en-US" sz="3600" b="1" dirty="0">
                <a:latin typeface="+mn-lt"/>
              </a:rPr>
              <a:t>                      ...AND THE GLIDE PATH</a:t>
            </a:r>
            <a:r>
              <a:rPr lang="en-US" sz="3600" b="1" dirty="0"/>
              <a:t> – applying this conceptual planning approach</a:t>
            </a:r>
            <a:endParaRPr lang="en-US" sz="36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192" y="5292309"/>
            <a:ext cx="4608095" cy="124182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WRAP Regional Haze Planning Work Group</a:t>
            </a:r>
          </a:p>
          <a:p>
            <a:r>
              <a:rPr lang="en-US" dirty="0"/>
              <a:t>Regional Haze Teach-In #2</a:t>
            </a:r>
          </a:p>
          <a:p>
            <a:r>
              <a:rPr lang="en-US" dirty="0"/>
              <a:t>July 27,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31200" y="6356351"/>
            <a:ext cx="410412" cy="365125"/>
          </a:xfrm>
        </p:spPr>
        <p:txBody>
          <a:bodyPr/>
          <a:lstStyle/>
          <a:p>
            <a:fld id="{A60A7CB9-353D-40DB-91C1-E47FF04CBDF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61"/>
          <a:stretch/>
        </p:blipFill>
        <p:spPr>
          <a:xfrm>
            <a:off x="367892" y="2186878"/>
            <a:ext cx="3899358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9233" y="2322232"/>
            <a:ext cx="11533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Here?</a:t>
            </a:r>
          </a:p>
          <a:p>
            <a:r>
              <a:rPr lang="en-US" sz="135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9-15-1982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72"/>
          <a:stretch/>
        </p:blipFill>
        <p:spPr>
          <a:xfrm>
            <a:off x="4828270" y="3796111"/>
            <a:ext cx="3913342" cy="2286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78086" y="3965047"/>
            <a:ext cx="11533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There?</a:t>
            </a:r>
          </a:p>
          <a:p>
            <a:r>
              <a:rPr lang="en-US" sz="135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10-3-1982</a:t>
            </a:r>
          </a:p>
        </p:txBody>
      </p:sp>
    </p:spTree>
    <p:extLst>
      <p:ext uri="{BB962C8B-B14F-4D97-AF65-F5344CB8AC3E}">
        <p14:creationId xmlns:p14="http://schemas.microsoft.com/office/powerpoint/2010/main" val="3377504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111" y="186414"/>
            <a:ext cx="6342372" cy="647930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>
                <a:latin typeface="+mn-lt"/>
              </a:rPr>
              <a:t>Conceptual Planning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619" y="2051771"/>
            <a:ext cx="8016658" cy="2238436"/>
          </a:xfr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txBody>
          <a:bodyPr lIns="91440">
            <a:normAutofit fontScale="47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3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Focus of 1999 Regional Haze Rule:  Achieve Natural Conditions by 2064</a:t>
            </a:r>
          </a:p>
          <a:p>
            <a:pPr lvl="1"/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Construct a straight-line 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Glide Path 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using deciview units over time</a:t>
            </a:r>
          </a:p>
          <a:p>
            <a:pPr lvl="2">
              <a:buFont typeface="Calibri" panose="020F0502020204030204" pitchFamily="34" charset="0"/>
              <a:buChar char="−"/>
            </a:pP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Start point:  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Baseline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Worst Visibility Averages for 2000-2004</a:t>
            </a:r>
          </a:p>
          <a:p>
            <a:pPr lvl="2">
              <a:buFont typeface="Calibri" panose="020F0502020204030204" pitchFamily="34" charset="0"/>
              <a:buChar char="−"/>
            </a:pP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End Point:  Worst Visibility under 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Natural Conditions,</a:t>
            </a:r>
            <a:r>
              <a:rPr lang="en-US" sz="3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assigned to 2064</a:t>
            </a:r>
          </a:p>
          <a:p>
            <a:pPr lvl="2">
              <a:buFont typeface="Calibri" panose="020F0502020204030204" pitchFamily="34" charset="0"/>
              <a:buChar char="−"/>
            </a:pP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Slope:  the 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Uniform Rate of Progress</a:t>
            </a:r>
          </a:p>
          <a:p>
            <a:pPr lvl="1"/>
            <a:endParaRPr lang="en-US" sz="3200" b="1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Prepare State SIP with 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Reasonable Progress Goals</a:t>
            </a:r>
            <a:r>
              <a:rPr lang="en-US" sz="32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(RPGs) </a:t>
            </a: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for each planning period</a:t>
            </a:r>
          </a:p>
          <a:p>
            <a:pPr lvl="2">
              <a:buFont typeface="Calibri" panose="020F0502020204030204" pitchFamily="34" charset="0"/>
              <a:buChar char="−"/>
            </a:pP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Do interim RPGs land on the Glide Path?</a:t>
            </a:r>
          </a:p>
          <a:p>
            <a:pPr lvl="2">
              <a:buFont typeface="Calibri" panose="020F0502020204030204" pitchFamily="34" charset="0"/>
              <a:buChar char="−"/>
            </a:pPr>
            <a:r>
              <a:rPr 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Why not?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90188" y="6441341"/>
            <a:ext cx="440521" cy="365125"/>
          </a:xfrm>
        </p:spPr>
        <p:txBody>
          <a:bodyPr/>
          <a:lstStyle/>
          <a:p>
            <a:fld id="{A60A7CB9-353D-40DB-91C1-E47FF04CBDF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3347" y="867116"/>
            <a:ext cx="8322814" cy="106228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1" dirty="0"/>
              <a:t>Clean Air Act Amendments of 1977 set National Goal:</a:t>
            </a:r>
          </a:p>
          <a:p>
            <a:pPr marL="233363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800" b="1" dirty="0"/>
          </a:p>
          <a:p>
            <a:pPr marL="577850" lvl="2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i="1" dirty="0">
                <a:solidFill>
                  <a:srgbClr val="0070C0"/>
                </a:solidFill>
              </a:rPr>
              <a:t>“…the prevention of any future, and the remedying of any existing impairment of visibility in mandatory class I Federal areas which impairment results from manmade air pollution.”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60841" y="4446740"/>
            <a:ext cx="8569868" cy="2177164"/>
            <a:chOff x="360841" y="4446740"/>
            <a:chExt cx="8569868" cy="2177164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 rot="16200000">
              <a:off x="-51092" y="5429242"/>
              <a:ext cx="967118" cy="143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</a:rPr>
                <a:t>DECIVIEWS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9" name="Line 9"/>
            <p:cNvCxnSpPr/>
            <p:nvPr/>
          </p:nvCxnSpPr>
          <p:spPr bwMode="auto">
            <a:xfrm>
              <a:off x="599684" y="4897712"/>
              <a:ext cx="20713" cy="122550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Line 10"/>
            <p:cNvCxnSpPr/>
            <p:nvPr/>
          </p:nvCxnSpPr>
          <p:spPr bwMode="auto">
            <a:xfrm>
              <a:off x="755533" y="6115410"/>
              <a:ext cx="5101564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Line 11"/>
            <p:cNvCxnSpPr/>
            <p:nvPr/>
          </p:nvCxnSpPr>
          <p:spPr bwMode="auto">
            <a:xfrm>
              <a:off x="1965493" y="5224493"/>
              <a:ext cx="4730" cy="94684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620396" y="6141642"/>
              <a:ext cx="908043" cy="402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</a:rPr>
                <a:t>Baseline</a:t>
              </a:r>
            </a:p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</a:rPr>
                <a:t>(2000-2004)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5147316" y="6196354"/>
              <a:ext cx="460250" cy="18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475934" y="6197285"/>
              <a:ext cx="446464" cy="275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</a:rPr>
                <a:t>2018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1345287" y="5906130"/>
              <a:ext cx="5167423" cy="236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3333FF"/>
                  </a:solidFill>
                  <a:effectLst/>
                  <a:latin typeface="Calibri"/>
                  <a:ea typeface="Times New Roman"/>
                </a:rPr>
                <a:t>Best Days Baseline (must not be degraded)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 rot="607268">
              <a:off x="720930" y="5657000"/>
              <a:ext cx="197159" cy="263178"/>
            </a:xfrm>
            <a:custGeom>
              <a:avLst/>
              <a:gdLst>
                <a:gd name="T0" fmla="*/ 123 w 141"/>
                <a:gd name="T1" fmla="*/ 148 h 176"/>
                <a:gd name="T2" fmla="*/ 124 w 141"/>
                <a:gd name="T3" fmla="*/ 151 h 176"/>
                <a:gd name="T4" fmla="*/ 122 w 141"/>
                <a:gd name="T5" fmla="*/ 154 h 176"/>
                <a:gd name="T6" fmla="*/ 119 w 141"/>
                <a:gd name="T7" fmla="*/ 155 h 176"/>
                <a:gd name="T8" fmla="*/ 118 w 141"/>
                <a:gd name="T9" fmla="*/ 154 h 176"/>
                <a:gd name="T10" fmla="*/ 18 w 141"/>
                <a:gd name="T11" fmla="*/ 25 h 176"/>
                <a:gd name="T12" fmla="*/ 18 w 141"/>
                <a:gd name="T13" fmla="*/ 22 h 176"/>
                <a:gd name="T14" fmla="*/ 20 w 141"/>
                <a:gd name="T15" fmla="*/ 20 h 176"/>
                <a:gd name="T16" fmla="*/ 23 w 141"/>
                <a:gd name="T17" fmla="*/ 20 h 176"/>
                <a:gd name="T18" fmla="*/ 24 w 141"/>
                <a:gd name="T19" fmla="*/ 21 h 176"/>
                <a:gd name="T20" fmla="*/ 3 w 141"/>
                <a:gd name="T21" fmla="*/ 36 h 176"/>
                <a:gd name="T22" fmla="*/ 0 w 141"/>
                <a:gd name="T23" fmla="*/ 27 h 176"/>
                <a:gd name="T24" fmla="*/ 1 w 141"/>
                <a:gd name="T25" fmla="*/ 18 h 176"/>
                <a:gd name="T26" fmla="*/ 4 w 141"/>
                <a:gd name="T27" fmla="*/ 9 h 176"/>
                <a:gd name="T28" fmla="*/ 10 w 141"/>
                <a:gd name="T29" fmla="*/ 2 h 176"/>
                <a:gd name="T30" fmla="*/ 18 w 141"/>
                <a:gd name="T31" fmla="*/ 0 h 176"/>
                <a:gd name="T32" fmla="*/ 26 w 141"/>
                <a:gd name="T33" fmla="*/ 0 h 176"/>
                <a:gd name="T34" fmla="*/ 34 w 141"/>
                <a:gd name="T35" fmla="*/ 3 h 176"/>
                <a:gd name="T36" fmla="*/ 40 w 141"/>
                <a:gd name="T37" fmla="*/ 11 h 176"/>
                <a:gd name="T38" fmla="*/ 42 w 141"/>
                <a:gd name="T39" fmla="*/ 20 h 176"/>
                <a:gd name="T40" fmla="*/ 42 w 141"/>
                <a:gd name="T41" fmla="*/ 30 h 176"/>
                <a:gd name="T42" fmla="*/ 38 w 141"/>
                <a:gd name="T43" fmla="*/ 38 h 176"/>
                <a:gd name="T44" fmla="*/ 32 w 141"/>
                <a:gd name="T45" fmla="*/ 45 h 176"/>
                <a:gd name="T46" fmla="*/ 25 w 141"/>
                <a:gd name="T47" fmla="*/ 48 h 176"/>
                <a:gd name="T48" fmla="*/ 16 w 141"/>
                <a:gd name="T49" fmla="*/ 48 h 176"/>
                <a:gd name="T50" fmla="*/ 9 w 141"/>
                <a:gd name="T51" fmla="*/ 44 h 176"/>
                <a:gd name="T52" fmla="*/ 5 w 141"/>
                <a:gd name="T53" fmla="*/ 40 h 176"/>
                <a:gd name="T54" fmla="*/ 138 w 141"/>
                <a:gd name="T55" fmla="*/ 138 h 176"/>
                <a:gd name="T56" fmla="*/ 140 w 141"/>
                <a:gd name="T57" fmla="*/ 147 h 176"/>
                <a:gd name="T58" fmla="*/ 140 w 141"/>
                <a:gd name="T59" fmla="*/ 157 h 176"/>
                <a:gd name="T60" fmla="*/ 137 w 141"/>
                <a:gd name="T61" fmla="*/ 166 h 176"/>
                <a:gd name="T62" fmla="*/ 130 w 141"/>
                <a:gd name="T63" fmla="*/ 172 h 176"/>
                <a:gd name="T64" fmla="*/ 123 w 141"/>
                <a:gd name="T65" fmla="*/ 175 h 176"/>
                <a:gd name="T66" fmla="*/ 115 w 141"/>
                <a:gd name="T67" fmla="*/ 175 h 176"/>
                <a:gd name="T68" fmla="*/ 107 w 141"/>
                <a:gd name="T69" fmla="*/ 171 h 176"/>
                <a:gd name="T70" fmla="*/ 102 w 141"/>
                <a:gd name="T71" fmla="*/ 163 h 176"/>
                <a:gd name="T72" fmla="*/ 99 w 141"/>
                <a:gd name="T73" fmla="*/ 154 h 176"/>
                <a:gd name="T74" fmla="*/ 99 w 141"/>
                <a:gd name="T75" fmla="*/ 145 h 176"/>
                <a:gd name="T76" fmla="*/ 102 w 141"/>
                <a:gd name="T77" fmla="*/ 136 h 176"/>
                <a:gd name="T78" fmla="*/ 109 w 141"/>
                <a:gd name="T79" fmla="*/ 129 h 176"/>
                <a:gd name="T80" fmla="*/ 117 w 141"/>
                <a:gd name="T81" fmla="*/ 126 h 176"/>
                <a:gd name="T82" fmla="*/ 125 w 141"/>
                <a:gd name="T83" fmla="*/ 126 h 176"/>
                <a:gd name="T84" fmla="*/ 132 w 141"/>
                <a:gd name="T85" fmla="*/ 130 h 176"/>
                <a:gd name="T86" fmla="*/ 135 w 141"/>
                <a:gd name="T87" fmla="*/ 134 h 17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1" h="176">
                  <a:moveTo>
                    <a:pt x="24" y="21"/>
                  </a:moveTo>
                  <a:lnTo>
                    <a:pt x="123" y="148"/>
                  </a:lnTo>
                  <a:lnTo>
                    <a:pt x="124" y="149"/>
                  </a:lnTo>
                  <a:lnTo>
                    <a:pt x="124" y="151"/>
                  </a:lnTo>
                  <a:lnTo>
                    <a:pt x="123" y="152"/>
                  </a:lnTo>
                  <a:lnTo>
                    <a:pt x="122" y="154"/>
                  </a:lnTo>
                  <a:lnTo>
                    <a:pt x="121" y="155"/>
                  </a:lnTo>
                  <a:lnTo>
                    <a:pt x="119" y="155"/>
                  </a:lnTo>
                  <a:lnTo>
                    <a:pt x="118" y="154"/>
                  </a:lnTo>
                  <a:lnTo>
                    <a:pt x="19" y="26"/>
                  </a:lnTo>
                  <a:lnTo>
                    <a:pt x="18" y="25"/>
                  </a:lnTo>
                  <a:lnTo>
                    <a:pt x="18" y="23"/>
                  </a:lnTo>
                  <a:lnTo>
                    <a:pt x="18" y="22"/>
                  </a:lnTo>
                  <a:lnTo>
                    <a:pt x="19" y="20"/>
                  </a:lnTo>
                  <a:lnTo>
                    <a:pt x="20" y="20"/>
                  </a:lnTo>
                  <a:lnTo>
                    <a:pt x="21" y="19"/>
                  </a:lnTo>
                  <a:lnTo>
                    <a:pt x="23" y="20"/>
                  </a:lnTo>
                  <a:lnTo>
                    <a:pt x="24" y="21"/>
                  </a:lnTo>
                  <a:close/>
                  <a:moveTo>
                    <a:pt x="5" y="40"/>
                  </a:moveTo>
                  <a:lnTo>
                    <a:pt x="3" y="36"/>
                  </a:lnTo>
                  <a:lnTo>
                    <a:pt x="1" y="32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1" y="18"/>
                  </a:lnTo>
                  <a:lnTo>
                    <a:pt x="2" y="13"/>
                  </a:lnTo>
                  <a:lnTo>
                    <a:pt x="4" y="9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4" y="3"/>
                  </a:lnTo>
                  <a:lnTo>
                    <a:pt x="37" y="7"/>
                  </a:lnTo>
                  <a:lnTo>
                    <a:pt x="40" y="11"/>
                  </a:lnTo>
                  <a:lnTo>
                    <a:pt x="42" y="15"/>
                  </a:lnTo>
                  <a:lnTo>
                    <a:pt x="42" y="20"/>
                  </a:lnTo>
                  <a:lnTo>
                    <a:pt x="42" y="25"/>
                  </a:lnTo>
                  <a:lnTo>
                    <a:pt x="42" y="30"/>
                  </a:lnTo>
                  <a:lnTo>
                    <a:pt x="41" y="34"/>
                  </a:lnTo>
                  <a:lnTo>
                    <a:pt x="38" y="38"/>
                  </a:lnTo>
                  <a:lnTo>
                    <a:pt x="36" y="42"/>
                  </a:lnTo>
                  <a:lnTo>
                    <a:pt x="32" y="45"/>
                  </a:lnTo>
                  <a:lnTo>
                    <a:pt x="28" y="47"/>
                  </a:lnTo>
                  <a:lnTo>
                    <a:pt x="25" y="48"/>
                  </a:lnTo>
                  <a:lnTo>
                    <a:pt x="20" y="49"/>
                  </a:lnTo>
                  <a:lnTo>
                    <a:pt x="16" y="48"/>
                  </a:lnTo>
                  <a:lnTo>
                    <a:pt x="12" y="46"/>
                  </a:lnTo>
                  <a:lnTo>
                    <a:pt x="9" y="44"/>
                  </a:lnTo>
                  <a:lnTo>
                    <a:pt x="5" y="40"/>
                  </a:lnTo>
                  <a:close/>
                  <a:moveTo>
                    <a:pt x="135" y="134"/>
                  </a:moveTo>
                  <a:lnTo>
                    <a:pt x="138" y="138"/>
                  </a:lnTo>
                  <a:lnTo>
                    <a:pt x="140" y="142"/>
                  </a:lnTo>
                  <a:lnTo>
                    <a:pt x="140" y="147"/>
                  </a:lnTo>
                  <a:lnTo>
                    <a:pt x="141" y="152"/>
                  </a:lnTo>
                  <a:lnTo>
                    <a:pt x="140" y="157"/>
                  </a:lnTo>
                  <a:lnTo>
                    <a:pt x="139" y="161"/>
                  </a:lnTo>
                  <a:lnTo>
                    <a:pt x="137" y="166"/>
                  </a:lnTo>
                  <a:lnTo>
                    <a:pt x="134" y="169"/>
                  </a:lnTo>
                  <a:lnTo>
                    <a:pt x="130" y="172"/>
                  </a:lnTo>
                  <a:lnTo>
                    <a:pt x="127" y="174"/>
                  </a:lnTo>
                  <a:lnTo>
                    <a:pt x="123" y="175"/>
                  </a:lnTo>
                  <a:lnTo>
                    <a:pt x="118" y="176"/>
                  </a:lnTo>
                  <a:lnTo>
                    <a:pt x="115" y="175"/>
                  </a:lnTo>
                  <a:lnTo>
                    <a:pt x="111" y="173"/>
                  </a:lnTo>
                  <a:lnTo>
                    <a:pt x="107" y="171"/>
                  </a:lnTo>
                  <a:lnTo>
                    <a:pt x="104" y="168"/>
                  </a:lnTo>
                  <a:lnTo>
                    <a:pt x="102" y="163"/>
                  </a:lnTo>
                  <a:lnTo>
                    <a:pt x="100" y="159"/>
                  </a:lnTo>
                  <a:lnTo>
                    <a:pt x="99" y="154"/>
                  </a:lnTo>
                  <a:lnTo>
                    <a:pt x="99" y="149"/>
                  </a:lnTo>
                  <a:lnTo>
                    <a:pt x="99" y="145"/>
                  </a:lnTo>
                  <a:lnTo>
                    <a:pt x="101" y="140"/>
                  </a:lnTo>
                  <a:lnTo>
                    <a:pt x="102" y="136"/>
                  </a:lnTo>
                  <a:lnTo>
                    <a:pt x="106" y="132"/>
                  </a:lnTo>
                  <a:lnTo>
                    <a:pt x="109" y="129"/>
                  </a:lnTo>
                  <a:lnTo>
                    <a:pt x="113" y="127"/>
                  </a:lnTo>
                  <a:lnTo>
                    <a:pt x="117" y="126"/>
                  </a:lnTo>
                  <a:lnTo>
                    <a:pt x="121" y="126"/>
                  </a:lnTo>
                  <a:lnTo>
                    <a:pt x="125" y="126"/>
                  </a:lnTo>
                  <a:lnTo>
                    <a:pt x="129" y="128"/>
                  </a:lnTo>
                  <a:lnTo>
                    <a:pt x="132" y="130"/>
                  </a:lnTo>
                  <a:lnTo>
                    <a:pt x="135" y="134"/>
                  </a:lnTo>
                  <a:close/>
                </a:path>
              </a:pathLst>
            </a:custGeom>
            <a:solidFill>
              <a:srgbClr val="3333FF"/>
            </a:solidFill>
            <a:ln w="1588">
              <a:solidFill>
                <a:srgbClr val="3333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603510" y="4446740"/>
              <a:ext cx="1065534" cy="438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CC3300"/>
                  </a:solidFill>
                  <a:effectLst/>
                  <a:latin typeface="Calibri"/>
                  <a:ea typeface="Times New Roman"/>
                </a:rPr>
                <a:t>Worst Haze Days Baseline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2784789" y="4651720"/>
              <a:ext cx="1745525" cy="459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</a:rPr>
                <a:t>Uniform Rate of Progress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</a:rPr>
                <a:t> (Slope of the Glide Path)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 rot="16200000">
              <a:off x="88684" y="5303750"/>
              <a:ext cx="797666" cy="238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endParaRPr lang="en-US" dirty="0"/>
            </a:p>
          </p:txBody>
        </p:sp>
        <p:cxnSp>
          <p:nvCxnSpPr>
            <p:cNvPr id="27" name="Line 51"/>
            <p:cNvCxnSpPr/>
            <p:nvPr/>
          </p:nvCxnSpPr>
          <p:spPr bwMode="auto">
            <a:xfrm>
              <a:off x="612081" y="6117345"/>
              <a:ext cx="8043933" cy="304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5147316" y="6196354"/>
              <a:ext cx="460250" cy="18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 rot="19508550">
              <a:off x="607564" y="5065815"/>
              <a:ext cx="243212" cy="159173"/>
            </a:xfrm>
            <a:custGeom>
              <a:avLst/>
              <a:gdLst>
                <a:gd name="T0" fmla="*/ 122 w 144"/>
                <a:gd name="T1" fmla="*/ 20 h 93"/>
                <a:gd name="T2" fmla="*/ 125 w 144"/>
                <a:gd name="T3" fmla="*/ 20 h 93"/>
                <a:gd name="T4" fmla="*/ 127 w 144"/>
                <a:gd name="T5" fmla="*/ 22 h 93"/>
                <a:gd name="T6" fmla="*/ 127 w 144"/>
                <a:gd name="T7" fmla="*/ 26 h 93"/>
                <a:gd name="T8" fmla="*/ 125 w 144"/>
                <a:gd name="T9" fmla="*/ 28 h 93"/>
                <a:gd name="T10" fmla="*/ 20 w 144"/>
                <a:gd name="T11" fmla="*/ 73 h 93"/>
                <a:gd name="T12" fmla="*/ 18 w 144"/>
                <a:gd name="T13" fmla="*/ 72 h 93"/>
                <a:gd name="T14" fmla="*/ 17 w 144"/>
                <a:gd name="T15" fmla="*/ 68 h 93"/>
                <a:gd name="T16" fmla="*/ 18 w 144"/>
                <a:gd name="T17" fmla="*/ 66 h 93"/>
                <a:gd name="T18" fmla="*/ 19 w 144"/>
                <a:gd name="T19" fmla="*/ 65 h 93"/>
                <a:gd name="T20" fmla="*/ 26 w 144"/>
                <a:gd name="T21" fmla="*/ 92 h 93"/>
                <a:gd name="T22" fmla="*/ 22 w 144"/>
                <a:gd name="T23" fmla="*/ 93 h 93"/>
                <a:gd name="T24" fmla="*/ 16 w 144"/>
                <a:gd name="T25" fmla="*/ 92 h 93"/>
                <a:gd name="T26" fmla="*/ 8 w 144"/>
                <a:gd name="T27" fmla="*/ 88 h 93"/>
                <a:gd name="T28" fmla="*/ 2 w 144"/>
                <a:gd name="T29" fmla="*/ 81 h 93"/>
                <a:gd name="T30" fmla="*/ 0 w 144"/>
                <a:gd name="T31" fmla="*/ 74 h 93"/>
                <a:gd name="T32" fmla="*/ 0 w 144"/>
                <a:gd name="T33" fmla="*/ 70 h 93"/>
                <a:gd name="T34" fmla="*/ 0 w 144"/>
                <a:gd name="T35" fmla="*/ 63 h 93"/>
                <a:gd name="T36" fmla="*/ 3 w 144"/>
                <a:gd name="T37" fmla="*/ 54 h 93"/>
                <a:gd name="T38" fmla="*/ 9 w 144"/>
                <a:gd name="T39" fmla="*/ 47 h 93"/>
                <a:gd name="T40" fmla="*/ 15 w 144"/>
                <a:gd name="T41" fmla="*/ 44 h 93"/>
                <a:gd name="T42" fmla="*/ 19 w 144"/>
                <a:gd name="T43" fmla="*/ 44 h 93"/>
                <a:gd name="T44" fmla="*/ 26 w 144"/>
                <a:gd name="T45" fmla="*/ 44 h 93"/>
                <a:gd name="T46" fmla="*/ 33 w 144"/>
                <a:gd name="T47" fmla="*/ 48 h 93"/>
                <a:gd name="T48" fmla="*/ 39 w 144"/>
                <a:gd name="T49" fmla="*/ 55 h 93"/>
                <a:gd name="T50" fmla="*/ 41 w 144"/>
                <a:gd name="T51" fmla="*/ 62 h 93"/>
                <a:gd name="T52" fmla="*/ 42 w 144"/>
                <a:gd name="T53" fmla="*/ 67 h 93"/>
                <a:gd name="T54" fmla="*/ 41 w 144"/>
                <a:gd name="T55" fmla="*/ 74 h 93"/>
                <a:gd name="T56" fmla="*/ 38 w 144"/>
                <a:gd name="T57" fmla="*/ 82 h 93"/>
                <a:gd name="T58" fmla="*/ 32 w 144"/>
                <a:gd name="T59" fmla="*/ 89 h 93"/>
                <a:gd name="T60" fmla="*/ 28 w 144"/>
                <a:gd name="T61" fmla="*/ 91 h 93"/>
                <a:gd name="T62" fmla="*/ 118 w 144"/>
                <a:gd name="T63" fmla="*/ 1 h 93"/>
                <a:gd name="T64" fmla="*/ 122 w 144"/>
                <a:gd name="T65" fmla="*/ 0 h 93"/>
                <a:gd name="T66" fmla="*/ 128 w 144"/>
                <a:gd name="T67" fmla="*/ 1 h 93"/>
                <a:gd name="T68" fmla="*/ 136 w 144"/>
                <a:gd name="T69" fmla="*/ 5 h 93"/>
                <a:gd name="T70" fmla="*/ 142 w 144"/>
                <a:gd name="T71" fmla="*/ 12 h 93"/>
                <a:gd name="T72" fmla="*/ 144 w 144"/>
                <a:gd name="T73" fmla="*/ 18 h 93"/>
                <a:gd name="T74" fmla="*/ 144 w 144"/>
                <a:gd name="T75" fmla="*/ 23 h 93"/>
                <a:gd name="T76" fmla="*/ 144 w 144"/>
                <a:gd name="T77" fmla="*/ 30 h 93"/>
                <a:gd name="T78" fmla="*/ 141 w 144"/>
                <a:gd name="T79" fmla="*/ 39 h 93"/>
                <a:gd name="T80" fmla="*/ 135 w 144"/>
                <a:gd name="T81" fmla="*/ 45 h 93"/>
                <a:gd name="T82" fmla="*/ 129 w 144"/>
                <a:gd name="T83" fmla="*/ 48 h 93"/>
                <a:gd name="T84" fmla="*/ 125 w 144"/>
                <a:gd name="T85" fmla="*/ 49 h 93"/>
                <a:gd name="T86" fmla="*/ 118 w 144"/>
                <a:gd name="T87" fmla="*/ 48 h 93"/>
                <a:gd name="T88" fmla="*/ 111 w 144"/>
                <a:gd name="T89" fmla="*/ 44 h 93"/>
                <a:gd name="T90" fmla="*/ 105 w 144"/>
                <a:gd name="T91" fmla="*/ 37 h 93"/>
                <a:gd name="T92" fmla="*/ 103 w 144"/>
                <a:gd name="T93" fmla="*/ 30 h 93"/>
                <a:gd name="T94" fmla="*/ 102 w 144"/>
                <a:gd name="T95" fmla="*/ 25 h 93"/>
                <a:gd name="T96" fmla="*/ 103 w 144"/>
                <a:gd name="T97" fmla="*/ 18 h 93"/>
                <a:gd name="T98" fmla="*/ 106 w 144"/>
                <a:gd name="T99" fmla="*/ 10 h 93"/>
                <a:gd name="T100" fmla="*/ 112 w 144"/>
                <a:gd name="T101" fmla="*/ 4 h 93"/>
                <a:gd name="T102" fmla="*/ 116 w 144"/>
                <a:gd name="T103" fmla="*/ 1 h 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44" h="93">
                  <a:moveTo>
                    <a:pt x="19" y="65"/>
                  </a:moveTo>
                  <a:lnTo>
                    <a:pt x="122" y="20"/>
                  </a:lnTo>
                  <a:lnTo>
                    <a:pt x="124" y="20"/>
                  </a:lnTo>
                  <a:lnTo>
                    <a:pt x="125" y="20"/>
                  </a:lnTo>
                  <a:lnTo>
                    <a:pt x="126" y="21"/>
                  </a:lnTo>
                  <a:lnTo>
                    <a:pt x="127" y="22"/>
                  </a:lnTo>
                  <a:lnTo>
                    <a:pt x="127" y="24"/>
                  </a:lnTo>
                  <a:lnTo>
                    <a:pt x="127" y="26"/>
                  </a:lnTo>
                  <a:lnTo>
                    <a:pt x="126" y="27"/>
                  </a:lnTo>
                  <a:lnTo>
                    <a:pt x="125" y="28"/>
                  </a:lnTo>
                  <a:lnTo>
                    <a:pt x="22" y="73"/>
                  </a:lnTo>
                  <a:lnTo>
                    <a:pt x="20" y="73"/>
                  </a:lnTo>
                  <a:lnTo>
                    <a:pt x="19" y="72"/>
                  </a:lnTo>
                  <a:lnTo>
                    <a:pt x="18" y="72"/>
                  </a:lnTo>
                  <a:lnTo>
                    <a:pt x="18" y="70"/>
                  </a:lnTo>
                  <a:lnTo>
                    <a:pt x="17" y="68"/>
                  </a:lnTo>
                  <a:lnTo>
                    <a:pt x="18" y="67"/>
                  </a:lnTo>
                  <a:lnTo>
                    <a:pt x="18" y="66"/>
                  </a:lnTo>
                  <a:lnTo>
                    <a:pt x="19" y="65"/>
                  </a:lnTo>
                  <a:close/>
                  <a:moveTo>
                    <a:pt x="28" y="91"/>
                  </a:moveTo>
                  <a:lnTo>
                    <a:pt x="26" y="92"/>
                  </a:lnTo>
                  <a:lnTo>
                    <a:pt x="24" y="92"/>
                  </a:lnTo>
                  <a:lnTo>
                    <a:pt x="22" y="93"/>
                  </a:lnTo>
                  <a:lnTo>
                    <a:pt x="19" y="93"/>
                  </a:lnTo>
                  <a:lnTo>
                    <a:pt x="16" y="92"/>
                  </a:lnTo>
                  <a:lnTo>
                    <a:pt x="12" y="90"/>
                  </a:lnTo>
                  <a:lnTo>
                    <a:pt x="8" y="88"/>
                  </a:lnTo>
                  <a:lnTo>
                    <a:pt x="5" y="85"/>
                  </a:lnTo>
                  <a:lnTo>
                    <a:pt x="2" y="81"/>
                  </a:lnTo>
                  <a:lnTo>
                    <a:pt x="1" y="76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2" y="58"/>
                  </a:lnTo>
                  <a:lnTo>
                    <a:pt x="3" y="54"/>
                  </a:lnTo>
                  <a:lnTo>
                    <a:pt x="6" y="50"/>
                  </a:lnTo>
                  <a:lnTo>
                    <a:pt x="9" y="47"/>
                  </a:lnTo>
                  <a:lnTo>
                    <a:pt x="13" y="45"/>
                  </a:lnTo>
                  <a:lnTo>
                    <a:pt x="15" y="44"/>
                  </a:lnTo>
                  <a:lnTo>
                    <a:pt x="18" y="44"/>
                  </a:lnTo>
                  <a:lnTo>
                    <a:pt x="19" y="44"/>
                  </a:lnTo>
                  <a:lnTo>
                    <a:pt x="22" y="44"/>
                  </a:lnTo>
                  <a:lnTo>
                    <a:pt x="26" y="44"/>
                  </a:lnTo>
                  <a:lnTo>
                    <a:pt x="29" y="46"/>
                  </a:lnTo>
                  <a:lnTo>
                    <a:pt x="33" y="48"/>
                  </a:lnTo>
                  <a:lnTo>
                    <a:pt x="36" y="52"/>
                  </a:lnTo>
                  <a:lnTo>
                    <a:pt x="39" y="55"/>
                  </a:lnTo>
                  <a:lnTo>
                    <a:pt x="40" y="60"/>
                  </a:lnTo>
                  <a:lnTo>
                    <a:pt x="41" y="62"/>
                  </a:lnTo>
                  <a:lnTo>
                    <a:pt x="41" y="65"/>
                  </a:lnTo>
                  <a:lnTo>
                    <a:pt x="42" y="67"/>
                  </a:lnTo>
                  <a:lnTo>
                    <a:pt x="42" y="70"/>
                  </a:lnTo>
                  <a:lnTo>
                    <a:pt x="41" y="74"/>
                  </a:lnTo>
                  <a:lnTo>
                    <a:pt x="40" y="78"/>
                  </a:lnTo>
                  <a:lnTo>
                    <a:pt x="38" y="82"/>
                  </a:lnTo>
                  <a:lnTo>
                    <a:pt x="35" y="86"/>
                  </a:lnTo>
                  <a:lnTo>
                    <a:pt x="32" y="89"/>
                  </a:lnTo>
                  <a:lnTo>
                    <a:pt x="28" y="91"/>
                  </a:lnTo>
                  <a:close/>
                  <a:moveTo>
                    <a:pt x="116" y="1"/>
                  </a:moveTo>
                  <a:lnTo>
                    <a:pt x="118" y="1"/>
                  </a:lnTo>
                  <a:lnTo>
                    <a:pt x="121" y="0"/>
                  </a:lnTo>
                  <a:lnTo>
                    <a:pt x="122" y="0"/>
                  </a:lnTo>
                  <a:lnTo>
                    <a:pt x="125" y="0"/>
                  </a:lnTo>
                  <a:lnTo>
                    <a:pt x="128" y="1"/>
                  </a:lnTo>
                  <a:lnTo>
                    <a:pt x="132" y="2"/>
                  </a:lnTo>
                  <a:lnTo>
                    <a:pt x="136" y="5"/>
                  </a:lnTo>
                  <a:lnTo>
                    <a:pt x="139" y="8"/>
                  </a:lnTo>
                  <a:lnTo>
                    <a:pt x="142" y="12"/>
                  </a:lnTo>
                  <a:lnTo>
                    <a:pt x="143" y="16"/>
                  </a:lnTo>
                  <a:lnTo>
                    <a:pt x="144" y="18"/>
                  </a:lnTo>
                  <a:lnTo>
                    <a:pt x="144" y="20"/>
                  </a:lnTo>
                  <a:lnTo>
                    <a:pt x="144" y="23"/>
                  </a:lnTo>
                  <a:lnTo>
                    <a:pt x="144" y="25"/>
                  </a:lnTo>
                  <a:lnTo>
                    <a:pt x="144" y="30"/>
                  </a:lnTo>
                  <a:lnTo>
                    <a:pt x="143" y="34"/>
                  </a:lnTo>
                  <a:lnTo>
                    <a:pt x="141" y="39"/>
                  </a:lnTo>
                  <a:lnTo>
                    <a:pt x="138" y="42"/>
                  </a:lnTo>
                  <a:lnTo>
                    <a:pt x="135" y="45"/>
                  </a:lnTo>
                  <a:lnTo>
                    <a:pt x="131" y="47"/>
                  </a:lnTo>
                  <a:lnTo>
                    <a:pt x="129" y="48"/>
                  </a:lnTo>
                  <a:lnTo>
                    <a:pt x="127" y="49"/>
                  </a:lnTo>
                  <a:lnTo>
                    <a:pt x="125" y="49"/>
                  </a:lnTo>
                  <a:lnTo>
                    <a:pt x="122" y="49"/>
                  </a:lnTo>
                  <a:lnTo>
                    <a:pt x="118" y="48"/>
                  </a:lnTo>
                  <a:lnTo>
                    <a:pt x="115" y="47"/>
                  </a:lnTo>
                  <a:lnTo>
                    <a:pt x="111" y="44"/>
                  </a:lnTo>
                  <a:lnTo>
                    <a:pt x="108" y="41"/>
                  </a:lnTo>
                  <a:lnTo>
                    <a:pt x="105" y="37"/>
                  </a:lnTo>
                  <a:lnTo>
                    <a:pt x="104" y="33"/>
                  </a:lnTo>
                  <a:lnTo>
                    <a:pt x="103" y="30"/>
                  </a:lnTo>
                  <a:lnTo>
                    <a:pt x="103" y="28"/>
                  </a:lnTo>
                  <a:lnTo>
                    <a:pt x="102" y="25"/>
                  </a:lnTo>
                  <a:lnTo>
                    <a:pt x="102" y="23"/>
                  </a:lnTo>
                  <a:lnTo>
                    <a:pt x="103" y="18"/>
                  </a:lnTo>
                  <a:lnTo>
                    <a:pt x="105" y="14"/>
                  </a:lnTo>
                  <a:lnTo>
                    <a:pt x="106" y="10"/>
                  </a:lnTo>
                  <a:lnTo>
                    <a:pt x="109" y="7"/>
                  </a:lnTo>
                  <a:lnTo>
                    <a:pt x="112" y="4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CC3300"/>
            </a:solidFill>
            <a:ln w="0">
              <a:solidFill>
                <a:srgbClr val="CC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31"/>
            <p:cNvSpPr>
              <a:spLocks noEditPoints="1"/>
            </p:cNvSpPr>
            <p:nvPr/>
          </p:nvSpPr>
          <p:spPr bwMode="auto">
            <a:xfrm>
              <a:off x="745986" y="5017309"/>
              <a:ext cx="156276" cy="224898"/>
            </a:xfrm>
            <a:custGeom>
              <a:avLst/>
              <a:gdLst>
                <a:gd name="T0" fmla="*/ 97 w 115"/>
                <a:gd name="T1" fmla="*/ 175 h 201"/>
                <a:gd name="T2" fmla="*/ 97 w 115"/>
                <a:gd name="T3" fmla="*/ 178 h 201"/>
                <a:gd name="T4" fmla="*/ 96 w 115"/>
                <a:gd name="T5" fmla="*/ 181 h 201"/>
                <a:gd name="T6" fmla="*/ 93 w 115"/>
                <a:gd name="T7" fmla="*/ 181 h 201"/>
                <a:gd name="T8" fmla="*/ 90 w 115"/>
                <a:gd name="T9" fmla="*/ 179 h 201"/>
                <a:gd name="T10" fmla="*/ 18 w 115"/>
                <a:gd name="T11" fmla="*/ 24 h 201"/>
                <a:gd name="T12" fmla="*/ 18 w 115"/>
                <a:gd name="T13" fmla="*/ 21 h 201"/>
                <a:gd name="T14" fmla="*/ 20 w 115"/>
                <a:gd name="T15" fmla="*/ 20 h 201"/>
                <a:gd name="T16" fmla="*/ 23 w 115"/>
                <a:gd name="T17" fmla="*/ 21 h 201"/>
                <a:gd name="T18" fmla="*/ 24 w 115"/>
                <a:gd name="T19" fmla="*/ 22 h 201"/>
                <a:gd name="T20" fmla="*/ 2 w 115"/>
                <a:gd name="T21" fmla="*/ 34 h 201"/>
                <a:gd name="T22" fmla="*/ 0 w 115"/>
                <a:gd name="T23" fmla="*/ 27 h 201"/>
                <a:gd name="T24" fmla="*/ 1 w 115"/>
                <a:gd name="T25" fmla="*/ 17 h 201"/>
                <a:gd name="T26" fmla="*/ 4 w 115"/>
                <a:gd name="T27" fmla="*/ 9 h 201"/>
                <a:gd name="T28" fmla="*/ 10 w 115"/>
                <a:gd name="T29" fmla="*/ 3 h 201"/>
                <a:gd name="T30" fmla="*/ 14 w 115"/>
                <a:gd name="T31" fmla="*/ 1 h 201"/>
                <a:gd name="T32" fmla="*/ 23 w 115"/>
                <a:gd name="T33" fmla="*/ 0 h 201"/>
                <a:gd name="T34" fmla="*/ 31 w 115"/>
                <a:gd name="T35" fmla="*/ 3 h 201"/>
                <a:gd name="T36" fmla="*/ 37 w 115"/>
                <a:gd name="T37" fmla="*/ 9 h 201"/>
                <a:gd name="T38" fmla="*/ 41 w 115"/>
                <a:gd name="T39" fmla="*/ 15 h 201"/>
                <a:gd name="T40" fmla="*/ 41 w 115"/>
                <a:gd name="T41" fmla="*/ 19 h 201"/>
                <a:gd name="T42" fmla="*/ 42 w 115"/>
                <a:gd name="T43" fmla="*/ 26 h 201"/>
                <a:gd name="T44" fmla="*/ 40 w 115"/>
                <a:gd name="T45" fmla="*/ 35 h 201"/>
                <a:gd name="T46" fmla="*/ 35 w 115"/>
                <a:gd name="T47" fmla="*/ 43 h 201"/>
                <a:gd name="T48" fmla="*/ 29 w 115"/>
                <a:gd name="T49" fmla="*/ 47 h 201"/>
                <a:gd name="T50" fmla="*/ 25 w 115"/>
                <a:gd name="T51" fmla="*/ 48 h 201"/>
                <a:gd name="T52" fmla="*/ 20 w 115"/>
                <a:gd name="T53" fmla="*/ 49 h 201"/>
                <a:gd name="T54" fmla="*/ 11 w 115"/>
                <a:gd name="T55" fmla="*/ 46 h 201"/>
                <a:gd name="T56" fmla="*/ 5 w 115"/>
                <a:gd name="T57" fmla="*/ 40 h 201"/>
                <a:gd name="T58" fmla="*/ 3 w 115"/>
                <a:gd name="T59" fmla="*/ 36 h 201"/>
                <a:gd name="T60" fmla="*/ 113 w 115"/>
                <a:gd name="T61" fmla="*/ 167 h 201"/>
                <a:gd name="T62" fmla="*/ 115 w 115"/>
                <a:gd name="T63" fmla="*/ 174 h 201"/>
                <a:gd name="T64" fmla="*/ 114 w 115"/>
                <a:gd name="T65" fmla="*/ 184 h 201"/>
                <a:gd name="T66" fmla="*/ 111 w 115"/>
                <a:gd name="T67" fmla="*/ 192 h 201"/>
                <a:gd name="T68" fmla="*/ 104 w 115"/>
                <a:gd name="T69" fmla="*/ 198 h 201"/>
                <a:gd name="T70" fmla="*/ 101 w 115"/>
                <a:gd name="T71" fmla="*/ 200 h 201"/>
                <a:gd name="T72" fmla="*/ 92 w 115"/>
                <a:gd name="T73" fmla="*/ 201 h 201"/>
                <a:gd name="T74" fmla="*/ 85 w 115"/>
                <a:gd name="T75" fmla="*/ 198 h 201"/>
                <a:gd name="T76" fmla="*/ 78 w 115"/>
                <a:gd name="T77" fmla="*/ 192 h 201"/>
                <a:gd name="T78" fmla="*/ 74 w 115"/>
                <a:gd name="T79" fmla="*/ 187 h 201"/>
                <a:gd name="T80" fmla="*/ 73 w 115"/>
                <a:gd name="T81" fmla="*/ 180 h 201"/>
                <a:gd name="T82" fmla="*/ 74 w 115"/>
                <a:gd name="T83" fmla="*/ 170 h 201"/>
                <a:gd name="T84" fmla="*/ 77 w 115"/>
                <a:gd name="T85" fmla="*/ 162 h 201"/>
                <a:gd name="T86" fmla="*/ 84 w 115"/>
                <a:gd name="T87" fmla="*/ 155 h 201"/>
                <a:gd name="T88" fmla="*/ 88 w 115"/>
                <a:gd name="T89" fmla="*/ 153 h 201"/>
                <a:gd name="T90" fmla="*/ 96 w 115"/>
                <a:gd name="T91" fmla="*/ 152 h 201"/>
                <a:gd name="T92" fmla="*/ 103 w 115"/>
                <a:gd name="T93" fmla="*/ 155 h 201"/>
                <a:gd name="T94" fmla="*/ 110 w 115"/>
                <a:gd name="T95" fmla="*/ 161 h 201"/>
                <a:gd name="T96" fmla="*/ 112 w 115"/>
                <a:gd name="T97" fmla="*/ 165 h 20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5" h="201">
                  <a:moveTo>
                    <a:pt x="24" y="22"/>
                  </a:moveTo>
                  <a:lnTo>
                    <a:pt x="97" y="175"/>
                  </a:lnTo>
                  <a:lnTo>
                    <a:pt x="97" y="177"/>
                  </a:lnTo>
                  <a:lnTo>
                    <a:pt x="97" y="178"/>
                  </a:lnTo>
                  <a:lnTo>
                    <a:pt x="96" y="180"/>
                  </a:lnTo>
                  <a:lnTo>
                    <a:pt x="96" y="181"/>
                  </a:lnTo>
                  <a:lnTo>
                    <a:pt x="95" y="181"/>
                  </a:lnTo>
                  <a:lnTo>
                    <a:pt x="93" y="181"/>
                  </a:lnTo>
                  <a:lnTo>
                    <a:pt x="92" y="180"/>
                  </a:lnTo>
                  <a:lnTo>
                    <a:pt x="90" y="179"/>
                  </a:lnTo>
                  <a:lnTo>
                    <a:pt x="18" y="26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18" y="21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3" y="21"/>
                  </a:lnTo>
                  <a:lnTo>
                    <a:pt x="24" y="22"/>
                  </a:lnTo>
                  <a:close/>
                  <a:moveTo>
                    <a:pt x="3" y="36"/>
                  </a:moveTo>
                  <a:lnTo>
                    <a:pt x="2" y="34"/>
                  </a:lnTo>
                  <a:lnTo>
                    <a:pt x="1" y="31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1" y="17"/>
                  </a:lnTo>
                  <a:lnTo>
                    <a:pt x="2" y="14"/>
                  </a:lnTo>
                  <a:lnTo>
                    <a:pt x="4" y="9"/>
                  </a:lnTo>
                  <a:lnTo>
                    <a:pt x="7" y="6"/>
                  </a:lnTo>
                  <a:lnTo>
                    <a:pt x="10" y="3"/>
                  </a:lnTo>
                  <a:lnTo>
                    <a:pt x="13" y="2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6" y="1"/>
                  </a:lnTo>
                  <a:lnTo>
                    <a:pt x="31" y="3"/>
                  </a:lnTo>
                  <a:lnTo>
                    <a:pt x="34" y="5"/>
                  </a:lnTo>
                  <a:lnTo>
                    <a:pt x="37" y="9"/>
                  </a:lnTo>
                  <a:lnTo>
                    <a:pt x="39" y="13"/>
                  </a:lnTo>
                  <a:lnTo>
                    <a:pt x="41" y="15"/>
                  </a:lnTo>
                  <a:lnTo>
                    <a:pt x="41" y="16"/>
                  </a:lnTo>
                  <a:lnTo>
                    <a:pt x="41" y="19"/>
                  </a:lnTo>
                  <a:lnTo>
                    <a:pt x="42" y="21"/>
                  </a:lnTo>
                  <a:lnTo>
                    <a:pt x="42" y="26"/>
                  </a:lnTo>
                  <a:lnTo>
                    <a:pt x="41" y="31"/>
                  </a:lnTo>
                  <a:lnTo>
                    <a:pt x="40" y="35"/>
                  </a:lnTo>
                  <a:lnTo>
                    <a:pt x="37" y="39"/>
                  </a:lnTo>
                  <a:lnTo>
                    <a:pt x="35" y="43"/>
                  </a:lnTo>
                  <a:lnTo>
                    <a:pt x="31" y="46"/>
                  </a:lnTo>
                  <a:lnTo>
                    <a:pt x="29" y="47"/>
                  </a:lnTo>
                  <a:lnTo>
                    <a:pt x="27" y="48"/>
                  </a:lnTo>
                  <a:lnTo>
                    <a:pt x="25" y="48"/>
                  </a:lnTo>
                  <a:lnTo>
                    <a:pt x="23" y="49"/>
                  </a:lnTo>
                  <a:lnTo>
                    <a:pt x="20" y="49"/>
                  </a:lnTo>
                  <a:lnTo>
                    <a:pt x="15" y="48"/>
                  </a:lnTo>
                  <a:lnTo>
                    <a:pt x="11" y="46"/>
                  </a:lnTo>
                  <a:lnTo>
                    <a:pt x="8" y="44"/>
                  </a:lnTo>
                  <a:lnTo>
                    <a:pt x="5" y="40"/>
                  </a:lnTo>
                  <a:lnTo>
                    <a:pt x="3" y="36"/>
                  </a:lnTo>
                  <a:close/>
                  <a:moveTo>
                    <a:pt x="112" y="165"/>
                  </a:moveTo>
                  <a:lnTo>
                    <a:pt x="113" y="167"/>
                  </a:lnTo>
                  <a:lnTo>
                    <a:pt x="114" y="170"/>
                  </a:lnTo>
                  <a:lnTo>
                    <a:pt x="115" y="174"/>
                  </a:lnTo>
                  <a:lnTo>
                    <a:pt x="115" y="179"/>
                  </a:lnTo>
                  <a:lnTo>
                    <a:pt x="114" y="184"/>
                  </a:lnTo>
                  <a:lnTo>
                    <a:pt x="112" y="188"/>
                  </a:lnTo>
                  <a:lnTo>
                    <a:pt x="111" y="192"/>
                  </a:lnTo>
                  <a:lnTo>
                    <a:pt x="107" y="195"/>
                  </a:lnTo>
                  <a:lnTo>
                    <a:pt x="104" y="198"/>
                  </a:lnTo>
                  <a:lnTo>
                    <a:pt x="102" y="199"/>
                  </a:lnTo>
                  <a:lnTo>
                    <a:pt x="101" y="200"/>
                  </a:lnTo>
                  <a:lnTo>
                    <a:pt x="96" y="201"/>
                  </a:lnTo>
                  <a:lnTo>
                    <a:pt x="92" y="201"/>
                  </a:lnTo>
                  <a:lnTo>
                    <a:pt x="88" y="200"/>
                  </a:lnTo>
                  <a:lnTo>
                    <a:pt x="85" y="198"/>
                  </a:lnTo>
                  <a:lnTo>
                    <a:pt x="81" y="196"/>
                  </a:lnTo>
                  <a:lnTo>
                    <a:pt x="78" y="192"/>
                  </a:lnTo>
                  <a:lnTo>
                    <a:pt x="75" y="189"/>
                  </a:lnTo>
                  <a:lnTo>
                    <a:pt x="74" y="187"/>
                  </a:lnTo>
                  <a:lnTo>
                    <a:pt x="74" y="185"/>
                  </a:lnTo>
                  <a:lnTo>
                    <a:pt x="73" y="180"/>
                  </a:lnTo>
                  <a:lnTo>
                    <a:pt x="73" y="175"/>
                  </a:lnTo>
                  <a:lnTo>
                    <a:pt x="74" y="170"/>
                  </a:lnTo>
                  <a:lnTo>
                    <a:pt x="75" y="166"/>
                  </a:lnTo>
                  <a:lnTo>
                    <a:pt x="77" y="162"/>
                  </a:lnTo>
                  <a:lnTo>
                    <a:pt x="80" y="158"/>
                  </a:lnTo>
                  <a:lnTo>
                    <a:pt x="84" y="155"/>
                  </a:lnTo>
                  <a:lnTo>
                    <a:pt x="85" y="154"/>
                  </a:lnTo>
                  <a:lnTo>
                    <a:pt x="88" y="153"/>
                  </a:lnTo>
                  <a:lnTo>
                    <a:pt x="91" y="152"/>
                  </a:lnTo>
                  <a:lnTo>
                    <a:pt x="96" y="152"/>
                  </a:lnTo>
                  <a:lnTo>
                    <a:pt x="100" y="153"/>
                  </a:lnTo>
                  <a:lnTo>
                    <a:pt x="103" y="155"/>
                  </a:lnTo>
                  <a:lnTo>
                    <a:pt x="107" y="157"/>
                  </a:lnTo>
                  <a:lnTo>
                    <a:pt x="110" y="161"/>
                  </a:lnTo>
                  <a:lnTo>
                    <a:pt x="112" y="165"/>
                  </a:lnTo>
                  <a:close/>
                </a:path>
              </a:pathLst>
            </a:custGeom>
            <a:solidFill>
              <a:srgbClr val="CC3300"/>
            </a:solidFill>
            <a:ln w="6350">
              <a:solidFill>
                <a:srgbClr val="CC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576931" y="5700494"/>
              <a:ext cx="160358" cy="130875"/>
            </a:xfrm>
            <a:custGeom>
              <a:avLst/>
              <a:gdLst>
                <a:gd name="T0" fmla="*/ 62 w 80"/>
                <a:gd name="T1" fmla="*/ 84 h 111"/>
                <a:gd name="T2" fmla="*/ 63 w 80"/>
                <a:gd name="T3" fmla="*/ 88 h 111"/>
                <a:gd name="T4" fmla="*/ 62 w 80"/>
                <a:gd name="T5" fmla="*/ 90 h 111"/>
                <a:gd name="T6" fmla="*/ 59 w 80"/>
                <a:gd name="T7" fmla="*/ 91 h 111"/>
                <a:gd name="T8" fmla="*/ 56 w 80"/>
                <a:gd name="T9" fmla="*/ 89 h 111"/>
                <a:gd name="T10" fmla="*/ 18 w 80"/>
                <a:gd name="T11" fmla="*/ 26 h 111"/>
                <a:gd name="T12" fmla="*/ 18 w 80"/>
                <a:gd name="T13" fmla="*/ 23 h 111"/>
                <a:gd name="T14" fmla="*/ 20 w 80"/>
                <a:gd name="T15" fmla="*/ 21 h 111"/>
                <a:gd name="T16" fmla="*/ 23 w 80"/>
                <a:gd name="T17" fmla="*/ 22 h 111"/>
                <a:gd name="T18" fmla="*/ 24 w 80"/>
                <a:gd name="T19" fmla="*/ 23 h 111"/>
                <a:gd name="T20" fmla="*/ 2 w 80"/>
                <a:gd name="T21" fmla="*/ 36 h 111"/>
                <a:gd name="T22" fmla="*/ 0 w 80"/>
                <a:gd name="T23" fmla="*/ 26 h 111"/>
                <a:gd name="T24" fmla="*/ 1 w 80"/>
                <a:gd name="T25" fmla="*/ 17 h 111"/>
                <a:gd name="T26" fmla="*/ 5 w 80"/>
                <a:gd name="T27" fmla="*/ 9 h 111"/>
                <a:gd name="T28" fmla="*/ 12 w 80"/>
                <a:gd name="T29" fmla="*/ 3 h 111"/>
                <a:gd name="T30" fmla="*/ 20 w 80"/>
                <a:gd name="T31" fmla="*/ 0 h 111"/>
                <a:gd name="T32" fmla="*/ 28 w 80"/>
                <a:gd name="T33" fmla="*/ 2 h 111"/>
                <a:gd name="T34" fmla="*/ 35 w 80"/>
                <a:gd name="T35" fmla="*/ 7 h 111"/>
                <a:gd name="T36" fmla="*/ 40 w 80"/>
                <a:gd name="T37" fmla="*/ 15 h 111"/>
                <a:gd name="T38" fmla="*/ 42 w 80"/>
                <a:gd name="T39" fmla="*/ 24 h 111"/>
                <a:gd name="T40" fmla="*/ 40 w 80"/>
                <a:gd name="T41" fmla="*/ 34 h 111"/>
                <a:gd name="T42" fmla="*/ 36 w 80"/>
                <a:gd name="T43" fmla="*/ 41 h 111"/>
                <a:gd name="T44" fmla="*/ 31 w 80"/>
                <a:gd name="T45" fmla="*/ 46 h 111"/>
                <a:gd name="T46" fmla="*/ 25 w 80"/>
                <a:gd name="T47" fmla="*/ 49 h 111"/>
                <a:gd name="T48" fmla="*/ 18 w 80"/>
                <a:gd name="T49" fmla="*/ 49 h 111"/>
                <a:gd name="T50" fmla="*/ 10 w 80"/>
                <a:gd name="T51" fmla="*/ 46 h 111"/>
                <a:gd name="T52" fmla="*/ 4 w 80"/>
                <a:gd name="T53" fmla="*/ 39 h 111"/>
                <a:gd name="T54" fmla="*/ 77 w 80"/>
                <a:gd name="T55" fmla="*/ 72 h 111"/>
                <a:gd name="T56" fmla="*/ 80 w 80"/>
                <a:gd name="T57" fmla="*/ 81 h 111"/>
                <a:gd name="T58" fmla="*/ 80 w 80"/>
                <a:gd name="T59" fmla="*/ 91 h 111"/>
                <a:gd name="T60" fmla="*/ 78 w 80"/>
                <a:gd name="T61" fmla="*/ 99 h 111"/>
                <a:gd name="T62" fmla="*/ 72 w 80"/>
                <a:gd name="T63" fmla="*/ 106 h 111"/>
                <a:gd name="T64" fmla="*/ 68 w 80"/>
                <a:gd name="T65" fmla="*/ 109 h 111"/>
                <a:gd name="T66" fmla="*/ 60 w 80"/>
                <a:gd name="T67" fmla="*/ 111 h 111"/>
                <a:gd name="T68" fmla="*/ 52 w 80"/>
                <a:gd name="T69" fmla="*/ 109 h 111"/>
                <a:gd name="T70" fmla="*/ 46 w 80"/>
                <a:gd name="T71" fmla="*/ 104 h 111"/>
                <a:gd name="T72" fmla="*/ 40 w 80"/>
                <a:gd name="T73" fmla="*/ 97 h 111"/>
                <a:gd name="T74" fmla="*/ 38 w 80"/>
                <a:gd name="T75" fmla="*/ 88 h 111"/>
                <a:gd name="T76" fmla="*/ 40 w 80"/>
                <a:gd name="T77" fmla="*/ 78 h 111"/>
                <a:gd name="T78" fmla="*/ 44 w 80"/>
                <a:gd name="T79" fmla="*/ 70 h 111"/>
                <a:gd name="T80" fmla="*/ 51 w 80"/>
                <a:gd name="T81" fmla="*/ 64 h 111"/>
                <a:gd name="T82" fmla="*/ 58 w 80"/>
                <a:gd name="T83" fmla="*/ 62 h 111"/>
                <a:gd name="T84" fmla="*/ 67 w 80"/>
                <a:gd name="T85" fmla="*/ 63 h 111"/>
                <a:gd name="T86" fmla="*/ 73 w 80"/>
                <a:gd name="T87" fmla="*/ 68 h 111"/>
                <a:gd name="T88" fmla="*/ 77 w 80"/>
                <a:gd name="T89" fmla="*/ 72 h 1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0" h="111">
                  <a:moveTo>
                    <a:pt x="24" y="23"/>
                  </a:moveTo>
                  <a:lnTo>
                    <a:pt x="62" y="84"/>
                  </a:lnTo>
                  <a:lnTo>
                    <a:pt x="62" y="86"/>
                  </a:lnTo>
                  <a:lnTo>
                    <a:pt x="63" y="88"/>
                  </a:lnTo>
                  <a:lnTo>
                    <a:pt x="62" y="89"/>
                  </a:lnTo>
                  <a:lnTo>
                    <a:pt x="62" y="90"/>
                  </a:lnTo>
                  <a:lnTo>
                    <a:pt x="60" y="91"/>
                  </a:lnTo>
                  <a:lnTo>
                    <a:pt x="59" y="91"/>
                  </a:lnTo>
                  <a:lnTo>
                    <a:pt x="57" y="91"/>
                  </a:lnTo>
                  <a:lnTo>
                    <a:pt x="56" y="89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7" y="25"/>
                  </a:lnTo>
                  <a:lnTo>
                    <a:pt x="18" y="23"/>
                  </a:lnTo>
                  <a:lnTo>
                    <a:pt x="18" y="22"/>
                  </a:lnTo>
                  <a:lnTo>
                    <a:pt x="20" y="21"/>
                  </a:lnTo>
                  <a:lnTo>
                    <a:pt x="21" y="21"/>
                  </a:lnTo>
                  <a:lnTo>
                    <a:pt x="23" y="22"/>
                  </a:lnTo>
                  <a:lnTo>
                    <a:pt x="24" y="23"/>
                  </a:lnTo>
                  <a:close/>
                  <a:moveTo>
                    <a:pt x="4" y="39"/>
                  </a:moveTo>
                  <a:lnTo>
                    <a:pt x="2" y="36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1" y="17"/>
                  </a:lnTo>
                  <a:lnTo>
                    <a:pt x="2" y="13"/>
                  </a:lnTo>
                  <a:lnTo>
                    <a:pt x="5" y="9"/>
                  </a:lnTo>
                  <a:lnTo>
                    <a:pt x="8" y="5"/>
                  </a:lnTo>
                  <a:lnTo>
                    <a:pt x="12" y="3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8" y="2"/>
                  </a:lnTo>
                  <a:lnTo>
                    <a:pt x="31" y="4"/>
                  </a:lnTo>
                  <a:lnTo>
                    <a:pt x="35" y="7"/>
                  </a:lnTo>
                  <a:lnTo>
                    <a:pt x="38" y="11"/>
                  </a:lnTo>
                  <a:lnTo>
                    <a:pt x="40" y="15"/>
                  </a:lnTo>
                  <a:lnTo>
                    <a:pt x="41" y="20"/>
                  </a:lnTo>
                  <a:lnTo>
                    <a:pt x="42" y="24"/>
                  </a:lnTo>
                  <a:lnTo>
                    <a:pt x="41" y="29"/>
                  </a:lnTo>
                  <a:lnTo>
                    <a:pt x="40" y="34"/>
                  </a:lnTo>
                  <a:lnTo>
                    <a:pt x="39" y="38"/>
                  </a:lnTo>
                  <a:lnTo>
                    <a:pt x="36" y="41"/>
                  </a:lnTo>
                  <a:lnTo>
                    <a:pt x="33" y="45"/>
                  </a:lnTo>
                  <a:lnTo>
                    <a:pt x="31" y="46"/>
                  </a:lnTo>
                  <a:lnTo>
                    <a:pt x="29" y="47"/>
                  </a:lnTo>
                  <a:lnTo>
                    <a:pt x="25" y="49"/>
                  </a:lnTo>
                  <a:lnTo>
                    <a:pt x="22" y="49"/>
                  </a:lnTo>
                  <a:lnTo>
                    <a:pt x="18" y="49"/>
                  </a:lnTo>
                  <a:lnTo>
                    <a:pt x="13" y="48"/>
                  </a:lnTo>
                  <a:lnTo>
                    <a:pt x="10" y="46"/>
                  </a:lnTo>
                  <a:lnTo>
                    <a:pt x="7" y="43"/>
                  </a:lnTo>
                  <a:lnTo>
                    <a:pt x="4" y="39"/>
                  </a:lnTo>
                  <a:close/>
                  <a:moveTo>
                    <a:pt x="77" y="72"/>
                  </a:moveTo>
                  <a:lnTo>
                    <a:pt x="78" y="77"/>
                  </a:lnTo>
                  <a:lnTo>
                    <a:pt x="80" y="81"/>
                  </a:lnTo>
                  <a:lnTo>
                    <a:pt x="80" y="86"/>
                  </a:lnTo>
                  <a:lnTo>
                    <a:pt x="80" y="91"/>
                  </a:lnTo>
                  <a:lnTo>
                    <a:pt x="79" y="95"/>
                  </a:lnTo>
                  <a:lnTo>
                    <a:pt x="78" y="99"/>
                  </a:lnTo>
                  <a:lnTo>
                    <a:pt x="75" y="103"/>
                  </a:lnTo>
                  <a:lnTo>
                    <a:pt x="72" y="106"/>
                  </a:lnTo>
                  <a:lnTo>
                    <a:pt x="70" y="107"/>
                  </a:lnTo>
                  <a:lnTo>
                    <a:pt x="68" y="109"/>
                  </a:lnTo>
                  <a:lnTo>
                    <a:pt x="64" y="110"/>
                  </a:lnTo>
                  <a:lnTo>
                    <a:pt x="60" y="111"/>
                  </a:lnTo>
                  <a:lnTo>
                    <a:pt x="56" y="111"/>
                  </a:lnTo>
                  <a:lnTo>
                    <a:pt x="52" y="109"/>
                  </a:lnTo>
                  <a:lnTo>
                    <a:pt x="49" y="107"/>
                  </a:lnTo>
                  <a:lnTo>
                    <a:pt x="46" y="104"/>
                  </a:lnTo>
                  <a:lnTo>
                    <a:pt x="42" y="101"/>
                  </a:lnTo>
                  <a:lnTo>
                    <a:pt x="40" y="97"/>
                  </a:lnTo>
                  <a:lnTo>
                    <a:pt x="39" y="93"/>
                  </a:lnTo>
                  <a:lnTo>
                    <a:pt x="38" y="88"/>
                  </a:lnTo>
                  <a:lnTo>
                    <a:pt x="39" y="83"/>
                  </a:lnTo>
                  <a:lnTo>
                    <a:pt x="40" y="78"/>
                  </a:lnTo>
                  <a:lnTo>
                    <a:pt x="41" y="74"/>
                  </a:lnTo>
                  <a:lnTo>
                    <a:pt x="44" y="70"/>
                  </a:lnTo>
                  <a:lnTo>
                    <a:pt x="47" y="67"/>
                  </a:lnTo>
                  <a:lnTo>
                    <a:pt x="51" y="64"/>
                  </a:lnTo>
                  <a:lnTo>
                    <a:pt x="55" y="63"/>
                  </a:lnTo>
                  <a:lnTo>
                    <a:pt x="58" y="62"/>
                  </a:lnTo>
                  <a:lnTo>
                    <a:pt x="62" y="62"/>
                  </a:lnTo>
                  <a:lnTo>
                    <a:pt x="67" y="63"/>
                  </a:lnTo>
                  <a:lnTo>
                    <a:pt x="70" y="65"/>
                  </a:lnTo>
                  <a:lnTo>
                    <a:pt x="73" y="68"/>
                  </a:lnTo>
                  <a:lnTo>
                    <a:pt x="77" y="72"/>
                  </a:lnTo>
                  <a:close/>
                </a:path>
              </a:pathLst>
            </a:custGeom>
            <a:solidFill>
              <a:srgbClr val="3333FF"/>
            </a:solidFill>
            <a:ln w="6350" cap="rnd">
              <a:solidFill>
                <a:srgbClr val="3333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5607566" y="6200536"/>
              <a:ext cx="362396" cy="302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</a:rPr>
                <a:t>2064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577661" y="4958610"/>
              <a:ext cx="128475" cy="309657"/>
            </a:xfrm>
            <a:custGeom>
              <a:avLst/>
              <a:gdLst>
                <a:gd name="T0" fmla="*/ 59 w 77"/>
                <a:gd name="T1" fmla="*/ 141 h 166"/>
                <a:gd name="T2" fmla="*/ 59 w 77"/>
                <a:gd name="T3" fmla="*/ 144 h 166"/>
                <a:gd name="T4" fmla="*/ 57 w 77"/>
                <a:gd name="T5" fmla="*/ 146 h 166"/>
                <a:gd name="T6" fmla="*/ 54 w 77"/>
                <a:gd name="T7" fmla="*/ 146 h 166"/>
                <a:gd name="T8" fmla="*/ 52 w 77"/>
                <a:gd name="T9" fmla="*/ 143 h 166"/>
                <a:gd name="T10" fmla="*/ 17 w 77"/>
                <a:gd name="T11" fmla="*/ 25 h 166"/>
                <a:gd name="T12" fmla="*/ 18 w 77"/>
                <a:gd name="T13" fmla="*/ 22 h 166"/>
                <a:gd name="T14" fmla="*/ 21 w 77"/>
                <a:gd name="T15" fmla="*/ 21 h 166"/>
                <a:gd name="T16" fmla="*/ 24 w 77"/>
                <a:gd name="T17" fmla="*/ 23 h 166"/>
                <a:gd name="T18" fmla="*/ 24 w 77"/>
                <a:gd name="T19" fmla="*/ 24 h 166"/>
                <a:gd name="T20" fmla="*/ 0 w 77"/>
                <a:gd name="T21" fmla="*/ 31 h 166"/>
                <a:gd name="T22" fmla="*/ 0 w 77"/>
                <a:gd name="T23" fmla="*/ 26 h 166"/>
                <a:gd name="T24" fmla="*/ 0 w 77"/>
                <a:gd name="T25" fmla="*/ 19 h 166"/>
                <a:gd name="T26" fmla="*/ 4 w 77"/>
                <a:gd name="T27" fmla="*/ 10 h 166"/>
                <a:gd name="T28" fmla="*/ 10 w 77"/>
                <a:gd name="T29" fmla="*/ 4 h 166"/>
                <a:gd name="T30" fmla="*/ 16 w 77"/>
                <a:gd name="T31" fmla="*/ 1 h 166"/>
                <a:gd name="T32" fmla="*/ 20 w 77"/>
                <a:gd name="T33" fmla="*/ 0 h 166"/>
                <a:gd name="T34" fmla="*/ 26 w 77"/>
                <a:gd name="T35" fmla="*/ 1 h 166"/>
                <a:gd name="T36" fmla="*/ 34 w 77"/>
                <a:gd name="T37" fmla="*/ 5 h 166"/>
                <a:gd name="T38" fmla="*/ 39 w 77"/>
                <a:gd name="T39" fmla="*/ 13 h 166"/>
                <a:gd name="T40" fmla="*/ 41 w 77"/>
                <a:gd name="T41" fmla="*/ 20 h 166"/>
                <a:gd name="T42" fmla="*/ 42 w 77"/>
                <a:gd name="T43" fmla="*/ 24 h 166"/>
                <a:gd name="T44" fmla="*/ 41 w 77"/>
                <a:gd name="T45" fmla="*/ 32 h 166"/>
                <a:gd name="T46" fmla="*/ 38 w 77"/>
                <a:gd name="T47" fmla="*/ 39 h 166"/>
                <a:gd name="T48" fmla="*/ 31 w 77"/>
                <a:gd name="T49" fmla="*/ 46 h 166"/>
                <a:gd name="T50" fmla="*/ 25 w 77"/>
                <a:gd name="T51" fmla="*/ 49 h 166"/>
                <a:gd name="T52" fmla="*/ 22 w 77"/>
                <a:gd name="T53" fmla="*/ 49 h 166"/>
                <a:gd name="T54" fmla="*/ 15 w 77"/>
                <a:gd name="T55" fmla="*/ 49 h 166"/>
                <a:gd name="T56" fmla="*/ 8 w 77"/>
                <a:gd name="T57" fmla="*/ 44 h 166"/>
                <a:gd name="T58" fmla="*/ 2 w 77"/>
                <a:gd name="T59" fmla="*/ 38 h 166"/>
                <a:gd name="T60" fmla="*/ 1 w 77"/>
                <a:gd name="T61" fmla="*/ 34 h 166"/>
                <a:gd name="T62" fmla="*/ 77 w 77"/>
                <a:gd name="T63" fmla="*/ 136 h 166"/>
                <a:gd name="T64" fmla="*/ 77 w 77"/>
                <a:gd name="T65" fmla="*/ 141 h 166"/>
                <a:gd name="T66" fmla="*/ 76 w 77"/>
                <a:gd name="T67" fmla="*/ 148 h 166"/>
                <a:gd name="T68" fmla="*/ 73 w 77"/>
                <a:gd name="T69" fmla="*/ 156 h 166"/>
                <a:gd name="T70" fmla="*/ 67 w 77"/>
                <a:gd name="T71" fmla="*/ 163 h 166"/>
                <a:gd name="T72" fmla="*/ 61 w 77"/>
                <a:gd name="T73" fmla="*/ 165 h 166"/>
                <a:gd name="T74" fmla="*/ 56 w 77"/>
                <a:gd name="T75" fmla="*/ 166 h 166"/>
                <a:gd name="T76" fmla="*/ 51 w 77"/>
                <a:gd name="T77" fmla="*/ 165 h 166"/>
                <a:gd name="T78" fmla="*/ 43 w 77"/>
                <a:gd name="T79" fmla="*/ 161 h 166"/>
                <a:gd name="T80" fmla="*/ 38 w 77"/>
                <a:gd name="T81" fmla="*/ 155 h 166"/>
                <a:gd name="T82" fmla="*/ 35 w 77"/>
                <a:gd name="T83" fmla="*/ 148 h 166"/>
                <a:gd name="T84" fmla="*/ 35 w 77"/>
                <a:gd name="T85" fmla="*/ 143 h 166"/>
                <a:gd name="T86" fmla="*/ 35 w 77"/>
                <a:gd name="T87" fmla="*/ 136 h 166"/>
                <a:gd name="T88" fmla="*/ 39 w 77"/>
                <a:gd name="T89" fmla="*/ 127 h 166"/>
                <a:gd name="T90" fmla="*/ 45 w 77"/>
                <a:gd name="T91" fmla="*/ 121 h 166"/>
                <a:gd name="T92" fmla="*/ 51 w 77"/>
                <a:gd name="T93" fmla="*/ 118 h 166"/>
                <a:gd name="T94" fmla="*/ 55 w 77"/>
                <a:gd name="T95" fmla="*/ 117 h 166"/>
                <a:gd name="T96" fmla="*/ 62 w 77"/>
                <a:gd name="T97" fmla="*/ 118 h 166"/>
                <a:gd name="T98" fmla="*/ 68 w 77"/>
                <a:gd name="T99" fmla="*/ 122 h 166"/>
                <a:gd name="T100" fmla="*/ 74 w 77"/>
                <a:gd name="T101" fmla="*/ 129 h 166"/>
                <a:gd name="T102" fmla="*/ 76 w 77"/>
                <a:gd name="T103" fmla="*/ 134 h 1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7" h="166">
                  <a:moveTo>
                    <a:pt x="24" y="24"/>
                  </a:moveTo>
                  <a:lnTo>
                    <a:pt x="59" y="141"/>
                  </a:lnTo>
                  <a:lnTo>
                    <a:pt x="59" y="142"/>
                  </a:lnTo>
                  <a:lnTo>
                    <a:pt x="59" y="144"/>
                  </a:lnTo>
                  <a:lnTo>
                    <a:pt x="58" y="145"/>
                  </a:lnTo>
                  <a:lnTo>
                    <a:pt x="57" y="146"/>
                  </a:lnTo>
                  <a:lnTo>
                    <a:pt x="56" y="146"/>
                  </a:lnTo>
                  <a:lnTo>
                    <a:pt x="54" y="146"/>
                  </a:lnTo>
                  <a:lnTo>
                    <a:pt x="53" y="145"/>
                  </a:lnTo>
                  <a:lnTo>
                    <a:pt x="52" y="143"/>
                  </a:lnTo>
                  <a:lnTo>
                    <a:pt x="18" y="27"/>
                  </a:lnTo>
                  <a:lnTo>
                    <a:pt x="17" y="25"/>
                  </a:lnTo>
                  <a:lnTo>
                    <a:pt x="18" y="24"/>
                  </a:lnTo>
                  <a:lnTo>
                    <a:pt x="18" y="22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2" y="22"/>
                  </a:lnTo>
                  <a:lnTo>
                    <a:pt x="24" y="23"/>
                  </a:lnTo>
                  <a:lnTo>
                    <a:pt x="24" y="24"/>
                  </a:lnTo>
                  <a:close/>
                  <a:moveTo>
                    <a:pt x="1" y="34"/>
                  </a:moveTo>
                  <a:lnTo>
                    <a:pt x="0" y="31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3" y="2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6" y="1"/>
                  </a:lnTo>
                  <a:lnTo>
                    <a:pt x="29" y="3"/>
                  </a:lnTo>
                  <a:lnTo>
                    <a:pt x="34" y="5"/>
                  </a:lnTo>
                  <a:lnTo>
                    <a:pt x="36" y="9"/>
                  </a:lnTo>
                  <a:lnTo>
                    <a:pt x="39" y="13"/>
                  </a:lnTo>
                  <a:lnTo>
                    <a:pt x="40" y="17"/>
                  </a:lnTo>
                  <a:lnTo>
                    <a:pt x="41" y="20"/>
                  </a:lnTo>
                  <a:lnTo>
                    <a:pt x="41" y="22"/>
                  </a:lnTo>
                  <a:lnTo>
                    <a:pt x="42" y="24"/>
                  </a:lnTo>
                  <a:lnTo>
                    <a:pt x="42" y="27"/>
                  </a:lnTo>
                  <a:lnTo>
                    <a:pt x="41" y="32"/>
                  </a:lnTo>
                  <a:lnTo>
                    <a:pt x="40" y="36"/>
                  </a:lnTo>
                  <a:lnTo>
                    <a:pt x="38" y="39"/>
                  </a:lnTo>
                  <a:lnTo>
                    <a:pt x="35" y="43"/>
                  </a:lnTo>
                  <a:lnTo>
                    <a:pt x="31" y="46"/>
                  </a:lnTo>
                  <a:lnTo>
                    <a:pt x="28" y="48"/>
                  </a:lnTo>
                  <a:lnTo>
                    <a:pt x="25" y="49"/>
                  </a:lnTo>
                  <a:lnTo>
                    <a:pt x="24" y="49"/>
                  </a:lnTo>
                  <a:lnTo>
                    <a:pt x="22" y="49"/>
                  </a:lnTo>
                  <a:lnTo>
                    <a:pt x="19" y="49"/>
                  </a:lnTo>
                  <a:lnTo>
                    <a:pt x="15" y="49"/>
                  </a:lnTo>
                  <a:lnTo>
                    <a:pt x="12" y="47"/>
                  </a:lnTo>
                  <a:lnTo>
                    <a:pt x="8" y="44"/>
                  </a:lnTo>
                  <a:lnTo>
                    <a:pt x="5" y="41"/>
                  </a:lnTo>
                  <a:lnTo>
                    <a:pt x="2" y="38"/>
                  </a:lnTo>
                  <a:lnTo>
                    <a:pt x="1" y="34"/>
                  </a:lnTo>
                  <a:close/>
                  <a:moveTo>
                    <a:pt x="76" y="134"/>
                  </a:moveTo>
                  <a:lnTo>
                    <a:pt x="77" y="136"/>
                  </a:lnTo>
                  <a:lnTo>
                    <a:pt x="77" y="139"/>
                  </a:lnTo>
                  <a:lnTo>
                    <a:pt x="77" y="141"/>
                  </a:lnTo>
                  <a:lnTo>
                    <a:pt x="77" y="144"/>
                  </a:lnTo>
                  <a:lnTo>
                    <a:pt x="76" y="148"/>
                  </a:lnTo>
                  <a:lnTo>
                    <a:pt x="75" y="153"/>
                  </a:lnTo>
                  <a:lnTo>
                    <a:pt x="73" y="156"/>
                  </a:lnTo>
                  <a:lnTo>
                    <a:pt x="70" y="160"/>
                  </a:lnTo>
                  <a:lnTo>
                    <a:pt x="67" y="163"/>
                  </a:lnTo>
                  <a:lnTo>
                    <a:pt x="63" y="165"/>
                  </a:lnTo>
                  <a:lnTo>
                    <a:pt x="61" y="165"/>
                  </a:lnTo>
                  <a:lnTo>
                    <a:pt x="59" y="166"/>
                  </a:lnTo>
                  <a:lnTo>
                    <a:pt x="56" y="166"/>
                  </a:lnTo>
                  <a:lnTo>
                    <a:pt x="55" y="166"/>
                  </a:lnTo>
                  <a:lnTo>
                    <a:pt x="51" y="165"/>
                  </a:lnTo>
                  <a:lnTo>
                    <a:pt x="46" y="164"/>
                  </a:lnTo>
                  <a:lnTo>
                    <a:pt x="43" y="161"/>
                  </a:lnTo>
                  <a:lnTo>
                    <a:pt x="40" y="158"/>
                  </a:lnTo>
                  <a:lnTo>
                    <a:pt x="38" y="155"/>
                  </a:lnTo>
                  <a:lnTo>
                    <a:pt x="36" y="150"/>
                  </a:lnTo>
                  <a:lnTo>
                    <a:pt x="35" y="148"/>
                  </a:lnTo>
                  <a:lnTo>
                    <a:pt x="35" y="145"/>
                  </a:lnTo>
                  <a:lnTo>
                    <a:pt x="35" y="143"/>
                  </a:lnTo>
                  <a:lnTo>
                    <a:pt x="35" y="141"/>
                  </a:lnTo>
                  <a:lnTo>
                    <a:pt x="35" y="136"/>
                  </a:lnTo>
                  <a:lnTo>
                    <a:pt x="37" y="131"/>
                  </a:lnTo>
                  <a:lnTo>
                    <a:pt x="39" y="127"/>
                  </a:lnTo>
                  <a:lnTo>
                    <a:pt x="41" y="124"/>
                  </a:lnTo>
                  <a:lnTo>
                    <a:pt x="45" y="121"/>
                  </a:lnTo>
                  <a:lnTo>
                    <a:pt x="49" y="119"/>
                  </a:lnTo>
                  <a:lnTo>
                    <a:pt x="51" y="118"/>
                  </a:lnTo>
                  <a:lnTo>
                    <a:pt x="53" y="117"/>
                  </a:lnTo>
                  <a:lnTo>
                    <a:pt x="55" y="117"/>
                  </a:lnTo>
                  <a:lnTo>
                    <a:pt x="57" y="117"/>
                  </a:lnTo>
                  <a:lnTo>
                    <a:pt x="62" y="118"/>
                  </a:lnTo>
                  <a:lnTo>
                    <a:pt x="65" y="120"/>
                  </a:lnTo>
                  <a:lnTo>
                    <a:pt x="68" y="122"/>
                  </a:lnTo>
                  <a:lnTo>
                    <a:pt x="72" y="125"/>
                  </a:lnTo>
                  <a:lnTo>
                    <a:pt x="74" y="129"/>
                  </a:lnTo>
                  <a:lnTo>
                    <a:pt x="76" y="134"/>
                  </a:lnTo>
                  <a:close/>
                </a:path>
              </a:pathLst>
            </a:custGeom>
            <a:solidFill>
              <a:srgbClr val="CC3300"/>
            </a:solidFill>
            <a:ln w="6350">
              <a:solidFill>
                <a:srgbClr val="CC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cxnSp>
          <p:nvCxnSpPr>
            <p:cNvPr id="42" name="Line 101"/>
            <p:cNvCxnSpPr/>
            <p:nvPr/>
          </p:nvCxnSpPr>
          <p:spPr bwMode="auto">
            <a:xfrm flipV="1">
              <a:off x="1006439" y="5088158"/>
              <a:ext cx="0" cy="108317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Line 102"/>
            <p:cNvCxnSpPr/>
            <p:nvPr/>
          </p:nvCxnSpPr>
          <p:spPr bwMode="auto">
            <a:xfrm flipV="1">
              <a:off x="5783406" y="5588514"/>
              <a:ext cx="0" cy="575438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Line 103"/>
            <p:cNvCxnSpPr/>
            <p:nvPr/>
          </p:nvCxnSpPr>
          <p:spPr bwMode="auto">
            <a:xfrm flipH="1">
              <a:off x="608454" y="5084546"/>
              <a:ext cx="407089" cy="1209"/>
            </a:xfrm>
            <a:prstGeom prst="line">
              <a:avLst/>
            </a:prstGeom>
            <a:noFill/>
            <a:ln w="33338">
              <a:solidFill>
                <a:srgbClr val="CC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Freeform 45"/>
            <p:cNvSpPr>
              <a:spLocks noEditPoints="1"/>
            </p:cNvSpPr>
            <p:nvPr/>
          </p:nvSpPr>
          <p:spPr bwMode="auto">
            <a:xfrm rot="20435341">
              <a:off x="637813" y="5674340"/>
              <a:ext cx="172481" cy="130049"/>
            </a:xfrm>
            <a:custGeom>
              <a:avLst/>
              <a:gdLst>
                <a:gd name="T0" fmla="*/ 88 w 111"/>
                <a:gd name="T1" fmla="*/ 22 h 136"/>
                <a:gd name="T2" fmla="*/ 90 w 111"/>
                <a:gd name="T3" fmla="*/ 20 h 136"/>
                <a:gd name="T4" fmla="*/ 93 w 111"/>
                <a:gd name="T5" fmla="*/ 22 h 136"/>
                <a:gd name="T6" fmla="*/ 94 w 111"/>
                <a:gd name="T7" fmla="*/ 24 h 136"/>
                <a:gd name="T8" fmla="*/ 93 w 111"/>
                <a:gd name="T9" fmla="*/ 28 h 136"/>
                <a:gd name="T10" fmla="*/ 22 w 111"/>
                <a:gd name="T11" fmla="*/ 116 h 136"/>
                <a:gd name="T12" fmla="*/ 19 w 111"/>
                <a:gd name="T13" fmla="*/ 116 h 136"/>
                <a:gd name="T14" fmla="*/ 18 w 111"/>
                <a:gd name="T15" fmla="*/ 114 h 136"/>
                <a:gd name="T16" fmla="*/ 18 w 111"/>
                <a:gd name="T17" fmla="*/ 111 h 136"/>
                <a:gd name="T18" fmla="*/ 19 w 111"/>
                <a:gd name="T19" fmla="*/ 109 h 136"/>
                <a:gd name="T20" fmla="*/ 33 w 111"/>
                <a:gd name="T21" fmla="*/ 132 h 136"/>
                <a:gd name="T22" fmla="*/ 25 w 111"/>
                <a:gd name="T23" fmla="*/ 136 h 136"/>
                <a:gd name="T24" fmla="*/ 18 w 111"/>
                <a:gd name="T25" fmla="*/ 136 h 136"/>
                <a:gd name="T26" fmla="*/ 10 w 111"/>
                <a:gd name="T27" fmla="*/ 133 h 136"/>
                <a:gd name="T28" fmla="*/ 3 w 111"/>
                <a:gd name="T29" fmla="*/ 126 h 136"/>
                <a:gd name="T30" fmla="*/ 0 w 111"/>
                <a:gd name="T31" fmla="*/ 117 h 136"/>
                <a:gd name="T32" fmla="*/ 0 w 111"/>
                <a:gd name="T33" fmla="*/ 108 h 136"/>
                <a:gd name="T34" fmla="*/ 3 w 111"/>
                <a:gd name="T35" fmla="*/ 99 h 136"/>
                <a:gd name="T36" fmla="*/ 8 w 111"/>
                <a:gd name="T37" fmla="*/ 92 h 136"/>
                <a:gd name="T38" fmla="*/ 16 w 111"/>
                <a:gd name="T39" fmla="*/ 88 h 136"/>
                <a:gd name="T40" fmla="*/ 24 w 111"/>
                <a:gd name="T41" fmla="*/ 88 h 136"/>
                <a:gd name="T42" fmla="*/ 32 w 111"/>
                <a:gd name="T43" fmla="*/ 91 h 136"/>
                <a:gd name="T44" fmla="*/ 38 w 111"/>
                <a:gd name="T45" fmla="*/ 98 h 136"/>
                <a:gd name="T46" fmla="*/ 41 w 111"/>
                <a:gd name="T47" fmla="*/ 107 h 136"/>
                <a:gd name="T48" fmla="*/ 41 w 111"/>
                <a:gd name="T49" fmla="*/ 116 h 136"/>
                <a:gd name="T50" fmla="*/ 39 w 111"/>
                <a:gd name="T51" fmla="*/ 124 h 136"/>
                <a:gd name="T52" fmla="*/ 36 w 111"/>
                <a:gd name="T53" fmla="*/ 128 h 136"/>
                <a:gd name="T54" fmla="*/ 78 w 111"/>
                <a:gd name="T55" fmla="*/ 4 h 136"/>
                <a:gd name="T56" fmla="*/ 85 w 111"/>
                <a:gd name="T57" fmla="*/ 0 h 136"/>
                <a:gd name="T58" fmla="*/ 94 w 111"/>
                <a:gd name="T59" fmla="*/ 0 h 136"/>
                <a:gd name="T60" fmla="*/ 101 w 111"/>
                <a:gd name="T61" fmla="*/ 3 h 136"/>
                <a:gd name="T62" fmla="*/ 107 w 111"/>
                <a:gd name="T63" fmla="*/ 10 h 136"/>
                <a:gd name="T64" fmla="*/ 111 w 111"/>
                <a:gd name="T65" fmla="*/ 19 h 136"/>
                <a:gd name="T66" fmla="*/ 111 w 111"/>
                <a:gd name="T67" fmla="*/ 29 h 136"/>
                <a:gd name="T68" fmla="*/ 108 w 111"/>
                <a:gd name="T69" fmla="*/ 38 h 136"/>
                <a:gd name="T70" fmla="*/ 102 w 111"/>
                <a:gd name="T71" fmla="*/ 45 h 136"/>
                <a:gd name="T72" fmla="*/ 95 w 111"/>
                <a:gd name="T73" fmla="*/ 49 h 136"/>
                <a:gd name="T74" fmla="*/ 87 w 111"/>
                <a:gd name="T75" fmla="*/ 49 h 136"/>
                <a:gd name="T76" fmla="*/ 79 w 111"/>
                <a:gd name="T77" fmla="*/ 46 h 136"/>
                <a:gd name="T78" fmla="*/ 73 w 111"/>
                <a:gd name="T79" fmla="*/ 39 h 136"/>
                <a:gd name="T80" fmla="*/ 70 w 111"/>
                <a:gd name="T81" fmla="*/ 30 h 136"/>
                <a:gd name="T82" fmla="*/ 69 w 111"/>
                <a:gd name="T83" fmla="*/ 21 h 136"/>
                <a:gd name="T84" fmla="*/ 73 w 111"/>
                <a:gd name="T85" fmla="*/ 12 h 136"/>
                <a:gd name="T86" fmla="*/ 75 w 111"/>
                <a:gd name="T87" fmla="*/ 8 h 1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1" h="136">
                  <a:moveTo>
                    <a:pt x="19" y="109"/>
                  </a:moveTo>
                  <a:lnTo>
                    <a:pt x="88" y="22"/>
                  </a:lnTo>
                  <a:lnTo>
                    <a:pt x="89" y="21"/>
                  </a:lnTo>
                  <a:lnTo>
                    <a:pt x="90" y="20"/>
                  </a:lnTo>
                  <a:lnTo>
                    <a:pt x="91" y="21"/>
                  </a:lnTo>
                  <a:lnTo>
                    <a:pt x="93" y="22"/>
                  </a:lnTo>
                  <a:lnTo>
                    <a:pt x="94" y="23"/>
                  </a:lnTo>
                  <a:lnTo>
                    <a:pt x="94" y="24"/>
                  </a:lnTo>
                  <a:lnTo>
                    <a:pt x="94" y="26"/>
                  </a:lnTo>
                  <a:lnTo>
                    <a:pt x="93" y="28"/>
                  </a:lnTo>
                  <a:lnTo>
                    <a:pt x="24" y="115"/>
                  </a:lnTo>
                  <a:lnTo>
                    <a:pt x="22" y="116"/>
                  </a:lnTo>
                  <a:lnTo>
                    <a:pt x="21" y="116"/>
                  </a:lnTo>
                  <a:lnTo>
                    <a:pt x="19" y="116"/>
                  </a:lnTo>
                  <a:lnTo>
                    <a:pt x="19" y="115"/>
                  </a:lnTo>
                  <a:lnTo>
                    <a:pt x="18" y="114"/>
                  </a:lnTo>
                  <a:lnTo>
                    <a:pt x="17" y="112"/>
                  </a:lnTo>
                  <a:lnTo>
                    <a:pt x="18" y="111"/>
                  </a:lnTo>
                  <a:lnTo>
                    <a:pt x="19" y="109"/>
                  </a:lnTo>
                  <a:close/>
                  <a:moveTo>
                    <a:pt x="36" y="128"/>
                  </a:moveTo>
                  <a:lnTo>
                    <a:pt x="33" y="132"/>
                  </a:lnTo>
                  <a:lnTo>
                    <a:pt x="30" y="134"/>
                  </a:lnTo>
                  <a:lnTo>
                    <a:pt x="25" y="136"/>
                  </a:lnTo>
                  <a:lnTo>
                    <a:pt x="22" y="136"/>
                  </a:lnTo>
                  <a:lnTo>
                    <a:pt x="18" y="136"/>
                  </a:lnTo>
                  <a:lnTo>
                    <a:pt x="13" y="135"/>
                  </a:lnTo>
                  <a:lnTo>
                    <a:pt x="10" y="133"/>
                  </a:lnTo>
                  <a:lnTo>
                    <a:pt x="7" y="130"/>
                  </a:lnTo>
                  <a:lnTo>
                    <a:pt x="3" y="126"/>
                  </a:lnTo>
                  <a:lnTo>
                    <a:pt x="2" y="121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1" y="104"/>
                  </a:lnTo>
                  <a:lnTo>
                    <a:pt x="3" y="99"/>
                  </a:lnTo>
                  <a:lnTo>
                    <a:pt x="5" y="95"/>
                  </a:lnTo>
                  <a:lnTo>
                    <a:pt x="8" y="92"/>
                  </a:lnTo>
                  <a:lnTo>
                    <a:pt x="12" y="89"/>
                  </a:lnTo>
                  <a:lnTo>
                    <a:pt x="16" y="88"/>
                  </a:lnTo>
                  <a:lnTo>
                    <a:pt x="20" y="87"/>
                  </a:lnTo>
                  <a:lnTo>
                    <a:pt x="24" y="88"/>
                  </a:lnTo>
                  <a:lnTo>
                    <a:pt x="28" y="89"/>
                  </a:lnTo>
                  <a:lnTo>
                    <a:pt x="32" y="91"/>
                  </a:lnTo>
                  <a:lnTo>
                    <a:pt x="35" y="94"/>
                  </a:lnTo>
                  <a:lnTo>
                    <a:pt x="38" y="98"/>
                  </a:lnTo>
                  <a:lnTo>
                    <a:pt x="40" y="102"/>
                  </a:lnTo>
                  <a:lnTo>
                    <a:pt x="41" y="107"/>
                  </a:lnTo>
                  <a:lnTo>
                    <a:pt x="42" y="111"/>
                  </a:lnTo>
                  <a:lnTo>
                    <a:pt x="41" y="116"/>
                  </a:lnTo>
                  <a:lnTo>
                    <a:pt x="41" y="120"/>
                  </a:lnTo>
                  <a:lnTo>
                    <a:pt x="39" y="124"/>
                  </a:lnTo>
                  <a:lnTo>
                    <a:pt x="36" y="128"/>
                  </a:lnTo>
                  <a:close/>
                  <a:moveTo>
                    <a:pt x="75" y="8"/>
                  </a:moveTo>
                  <a:lnTo>
                    <a:pt x="78" y="4"/>
                  </a:lnTo>
                  <a:lnTo>
                    <a:pt x="82" y="2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8" y="1"/>
                  </a:lnTo>
                  <a:lnTo>
                    <a:pt x="101" y="3"/>
                  </a:lnTo>
                  <a:lnTo>
                    <a:pt x="105" y="6"/>
                  </a:lnTo>
                  <a:lnTo>
                    <a:pt x="107" y="10"/>
                  </a:lnTo>
                  <a:lnTo>
                    <a:pt x="110" y="14"/>
                  </a:lnTo>
                  <a:lnTo>
                    <a:pt x="111" y="19"/>
                  </a:lnTo>
                  <a:lnTo>
                    <a:pt x="111" y="24"/>
                  </a:lnTo>
                  <a:lnTo>
                    <a:pt x="111" y="29"/>
                  </a:lnTo>
                  <a:lnTo>
                    <a:pt x="110" y="33"/>
                  </a:lnTo>
                  <a:lnTo>
                    <a:pt x="108" y="38"/>
                  </a:lnTo>
                  <a:lnTo>
                    <a:pt x="106" y="42"/>
                  </a:lnTo>
                  <a:lnTo>
                    <a:pt x="102" y="45"/>
                  </a:lnTo>
                  <a:lnTo>
                    <a:pt x="99" y="47"/>
                  </a:lnTo>
                  <a:lnTo>
                    <a:pt x="95" y="49"/>
                  </a:lnTo>
                  <a:lnTo>
                    <a:pt x="91" y="50"/>
                  </a:lnTo>
                  <a:lnTo>
                    <a:pt x="87" y="49"/>
                  </a:lnTo>
                  <a:lnTo>
                    <a:pt x="83" y="48"/>
                  </a:lnTo>
                  <a:lnTo>
                    <a:pt x="79" y="46"/>
                  </a:lnTo>
                  <a:lnTo>
                    <a:pt x="76" y="43"/>
                  </a:lnTo>
                  <a:lnTo>
                    <a:pt x="73" y="39"/>
                  </a:lnTo>
                  <a:lnTo>
                    <a:pt x="71" y="35"/>
                  </a:lnTo>
                  <a:lnTo>
                    <a:pt x="70" y="30"/>
                  </a:lnTo>
                  <a:lnTo>
                    <a:pt x="69" y="26"/>
                  </a:lnTo>
                  <a:lnTo>
                    <a:pt x="69" y="21"/>
                  </a:lnTo>
                  <a:lnTo>
                    <a:pt x="70" y="16"/>
                  </a:lnTo>
                  <a:lnTo>
                    <a:pt x="73" y="12"/>
                  </a:lnTo>
                  <a:lnTo>
                    <a:pt x="75" y="8"/>
                  </a:lnTo>
                  <a:close/>
                </a:path>
              </a:pathLst>
            </a:custGeom>
            <a:solidFill>
              <a:srgbClr val="3333FF"/>
            </a:solidFill>
            <a:ln w="1588">
              <a:solidFill>
                <a:srgbClr val="3333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5950735" y="4822247"/>
              <a:ext cx="1692255" cy="402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marL="0" marR="0" algn="ctr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C00000"/>
                  </a:solidFill>
                  <a:effectLst/>
                  <a:latin typeface="Calibri"/>
                  <a:ea typeface="Times New Roman"/>
                </a:rPr>
                <a:t>Worst Haze Days Average for Natural Conditions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50" name="Line 110"/>
            <p:cNvCxnSpPr/>
            <p:nvPr/>
          </p:nvCxnSpPr>
          <p:spPr bwMode="auto">
            <a:xfrm flipH="1">
              <a:off x="603763" y="5798271"/>
              <a:ext cx="358732" cy="4065"/>
            </a:xfrm>
            <a:prstGeom prst="line">
              <a:avLst/>
            </a:prstGeom>
            <a:noFill/>
            <a:ln w="33338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Straight Arrow Connector 52"/>
            <p:cNvCxnSpPr/>
            <p:nvPr/>
          </p:nvCxnSpPr>
          <p:spPr>
            <a:xfrm flipH="1" flipV="1">
              <a:off x="1029826" y="5853930"/>
              <a:ext cx="303063" cy="166303"/>
            </a:xfrm>
            <a:prstGeom prst="straightConnector1">
              <a:avLst/>
            </a:prstGeom>
            <a:ln w="19050">
              <a:solidFill>
                <a:srgbClr val="3027D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040573" y="5800183"/>
              <a:ext cx="7615440" cy="76248"/>
            </a:xfrm>
            <a:prstGeom prst="line">
              <a:avLst/>
            </a:prstGeom>
            <a:ln w="28575">
              <a:solidFill>
                <a:srgbClr val="3027D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010412" y="5100711"/>
              <a:ext cx="4769615" cy="48624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5-Point Star 55"/>
            <p:cNvSpPr/>
            <p:nvPr/>
          </p:nvSpPr>
          <p:spPr>
            <a:xfrm rot="10684384" flipV="1">
              <a:off x="1856646" y="5024975"/>
              <a:ext cx="222424" cy="184944"/>
            </a:xfrm>
            <a:prstGeom prst="star5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59" name="TextBox 106"/>
            <p:cNvSpPr txBox="1"/>
            <p:nvPr/>
          </p:nvSpPr>
          <p:spPr>
            <a:xfrm>
              <a:off x="3624775" y="6261231"/>
              <a:ext cx="831177" cy="1899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YEAR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H="1">
              <a:off x="5842200" y="5206274"/>
              <a:ext cx="437326" cy="330854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008167" y="5083057"/>
              <a:ext cx="7647847" cy="520853"/>
            </a:xfrm>
            <a:prstGeom prst="line">
              <a:avLst/>
            </a:prstGeom>
            <a:ln w="12700">
              <a:solidFill>
                <a:srgbClr val="00B050"/>
              </a:solidFill>
              <a:prstDash val="dash"/>
              <a:headEnd type="oval" w="sm" len="sm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8656014" y="5656035"/>
              <a:ext cx="0" cy="605195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6759180" y="6118867"/>
              <a:ext cx="2171529" cy="505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solidFill>
                    <a:srgbClr val="00B050"/>
                  </a:solidFill>
                </a:rPr>
                <a:t>Additional time to reach Natural Conditions at initial rate</a:t>
              </a:r>
            </a:p>
          </p:txBody>
        </p:sp>
      </p:grpSp>
      <p:cxnSp>
        <p:nvCxnSpPr>
          <p:cNvPr id="71" name="Straight Arrow Connector 70"/>
          <p:cNvCxnSpPr/>
          <p:nvPr/>
        </p:nvCxnSpPr>
        <p:spPr>
          <a:xfrm>
            <a:off x="808141" y="4840073"/>
            <a:ext cx="64148" cy="17027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741838" y="4758512"/>
            <a:ext cx="492391" cy="303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RPG</a:t>
            </a:r>
          </a:p>
        </p:txBody>
      </p:sp>
      <p:sp>
        <p:nvSpPr>
          <p:cNvPr id="119" name="Freeform 118"/>
          <p:cNvSpPr>
            <a:spLocks noEditPoints="1"/>
          </p:cNvSpPr>
          <p:nvPr/>
        </p:nvSpPr>
        <p:spPr bwMode="auto">
          <a:xfrm>
            <a:off x="851707" y="4937340"/>
            <a:ext cx="178119" cy="328760"/>
          </a:xfrm>
          <a:custGeom>
            <a:avLst/>
            <a:gdLst>
              <a:gd name="T0" fmla="*/ 118 w 141"/>
              <a:gd name="T1" fmla="*/ 22 h 165"/>
              <a:gd name="T2" fmla="*/ 119 w 141"/>
              <a:gd name="T3" fmla="*/ 21 h 165"/>
              <a:gd name="T4" fmla="*/ 122 w 141"/>
              <a:gd name="T5" fmla="*/ 22 h 165"/>
              <a:gd name="T6" fmla="*/ 124 w 141"/>
              <a:gd name="T7" fmla="*/ 25 h 165"/>
              <a:gd name="T8" fmla="*/ 122 w 141"/>
              <a:gd name="T9" fmla="*/ 28 h 165"/>
              <a:gd name="T10" fmla="*/ 22 w 141"/>
              <a:gd name="T11" fmla="*/ 145 h 165"/>
              <a:gd name="T12" fmla="*/ 20 w 141"/>
              <a:gd name="T13" fmla="*/ 145 h 165"/>
              <a:gd name="T14" fmla="*/ 18 w 141"/>
              <a:gd name="T15" fmla="*/ 142 h 165"/>
              <a:gd name="T16" fmla="*/ 18 w 141"/>
              <a:gd name="T17" fmla="*/ 139 h 165"/>
              <a:gd name="T18" fmla="*/ 19 w 141"/>
              <a:gd name="T19" fmla="*/ 138 h 165"/>
              <a:gd name="T20" fmla="*/ 33 w 141"/>
              <a:gd name="T21" fmla="*/ 162 h 165"/>
              <a:gd name="T22" fmla="*/ 26 w 141"/>
              <a:gd name="T23" fmla="*/ 164 h 165"/>
              <a:gd name="T24" fmla="*/ 17 w 141"/>
              <a:gd name="T25" fmla="*/ 164 h 165"/>
              <a:gd name="T26" fmla="*/ 10 w 141"/>
              <a:gd name="T27" fmla="*/ 162 h 165"/>
              <a:gd name="T28" fmla="*/ 4 w 141"/>
              <a:gd name="T29" fmla="*/ 155 h 165"/>
              <a:gd name="T30" fmla="*/ 0 w 141"/>
              <a:gd name="T31" fmla="*/ 146 h 165"/>
              <a:gd name="T32" fmla="*/ 0 w 141"/>
              <a:gd name="T33" fmla="*/ 136 h 165"/>
              <a:gd name="T34" fmla="*/ 4 w 141"/>
              <a:gd name="T35" fmla="*/ 127 h 165"/>
              <a:gd name="T36" fmla="*/ 10 w 141"/>
              <a:gd name="T37" fmla="*/ 120 h 165"/>
              <a:gd name="T38" fmla="*/ 17 w 141"/>
              <a:gd name="T39" fmla="*/ 116 h 165"/>
              <a:gd name="T40" fmla="*/ 25 w 141"/>
              <a:gd name="T41" fmla="*/ 116 h 165"/>
              <a:gd name="T42" fmla="*/ 32 w 141"/>
              <a:gd name="T43" fmla="*/ 120 h 165"/>
              <a:gd name="T44" fmla="*/ 39 w 141"/>
              <a:gd name="T45" fmla="*/ 127 h 165"/>
              <a:gd name="T46" fmla="*/ 42 w 141"/>
              <a:gd name="T47" fmla="*/ 136 h 165"/>
              <a:gd name="T48" fmla="*/ 42 w 141"/>
              <a:gd name="T49" fmla="*/ 145 h 165"/>
              <a:gd name="T50" fmla="*/ 39 w 141"/>
              <a:gd name="T51" fmla="*/ 154 h 165"/>
              <a:gd name="T52" fmla="*/ 37 w 141"/>
              <a:gd name="T53" fmla="*/ 158 h 165"/>
              <a:gd name="T54" fmla="*/ 108 w 141"/>
              <a:gd name="T55" fmla="*/ 4 h 165"/>
              <a:gd name="T56" fmla="*/ 116 w 141"/>
              <a:gd name="T57" fmla="*/ 1 h 165"/>
              <a:gd name="T58" fmla="*/ 124 w 141"/>
              <a:gd name="T59" fmla="*/ 1 h 165"/>
              <a:gd name="T60" fmla="*/ 131 w 141"/>
              <a:gd name="T61" fmla="*/ 4 h 165"/>
              <a:gd name="T62" fmla="*/ 137 w 141"/>
              <a:gd name="T63" fmla="*/ 11 h 165"/>
              <a:gd name="T64" fmla="*/ 140 w 141"/>
              <a:gd name="T65" fmla="*/ 20 h 165"/>
              <a:gd name="T66" fmla="*/ 140 w 141"/>
              <a:gd name="T67" fmla="*/ 30 h 165"/>
              <a:gd name="T68" fmla="*/ 137 w 141"/>
              <a:gd name="T69" fmla="*/ 39 h 165"/>
              <a:gd name="T70" fmla="*/ 131 w 141"/>
              <a:gd name="T71" fmla="*/ 46 h 165"/>
              <a:gd name="T72" fmla="*/ 124 w 141"/>
              <a:gd name="T73" fmla="*/ 49 h 165"/>
              <a:gd name="T74" fmla="*/ 116 w 141"/>
              <a:gd name="T75" fmla="*/ 49 h 165"/>
              <a:gd name="T76" fmla="*/ 108 w 141"/>
              <a:gd name="T77" fmla="*/ 46 h 165"/>
              <a:gd name="T78" fmla="*/ 102 w 141"/>
              <a:gd name="T79" fmla="*/ 39 h 165"/>
              <a:gd name="T80" fmla="*/ 99 w 141"/>
              <a:gd name="T81" fmla="*/ 30 h 165"/>
              <a:gd name="T82" fmla="*/ 99 w 141"/>
              <a:gd name="T83" fmla="*/ 20 h 165"/>
              <a:gd name="T84" fmla="*/ 102 w 141"/>
              <a:gd name="T85" fmla="*/ 11 h 165"/>
              <a:gd name="T86" fmla="*/ 105 w 141"/>
              <a:gd name="T87" fmla="*/ 8 h 16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41" h="165">
                <a:moveTo>
                  <a:pt x="19" y="138"/>
                </a:moveTo>
                <a:lnTo>
                  <a:pt x="118" y="22"/>
                </a:lnTo>
                <a:lnTo>
                  <a:pt x="118" y="21"/>
                </a:lnTo>
                <a:lnTo>
                  <a:pt x="119" y="21"/>
                </a:lnTo>
                <a:lnTo>
                  <a:pt x="121" y="21"/>
                </a:lnTo>
                <a:lnTo>
                  <a:pt x="122" y="22"/>
                </a:lnTo>
                <a:lnTo>
                  <a:pt x="123" y="24"/>
                </a:lnTo>
                <a:lnTo>
                  <a:pt x="124" y="25"/>
                </a:lnTo>
                <a:lnTo>
                  <a:pt x="123" y="27"/>
                </a:lnTo>
                <a:lnTo>
                  <a:pt x="122" y="28"/>
                </a:lnTo>
                <a:lnTo>
                  <a:pt x="24" y="144"/>
                </a:lnTo>
                <a:lnTo>
                  <a:pt x="22" y="145"/>
                </a:lnTo>
                <a:lnTo>
                  <a:pt x="21" y="145"/>
                </a:lnTo>
                <a:lnTo>
                  <a:pt x="20" y="145"/>
                </a:lnTo>
                <a:lnTo>
                  <a:pt x="19" y="144"/>
                </a:lnTo>
                <a:lnTo>
                  <a:pt x="18" y="142"/>
                </a:lnTo>
                <a:lnTo>
                  <a:pt x="18" y="141"/>
                </a:lnTo>
                <a:lnTo>
                  <a:pt x="18" y="139"/>
                </a:lnTo>
                <a:lnTo>
                  <a:pt x="19" y="138"/>
                </a:lnTo>
                <a:close/>
                <a:moveTo>
                  <a:pt x="37" y="158"/>
                </a:moveTo>
                <a:lnTo>
                  <a:pt x="33" y="162"/>
                </a:lnTo>
                <a:lnTo>
                  <a:pt x="29" y="163"/>
                </a:lnTo>
                <a:lnTo>
                  <a:pt x="26" y="164"/>
                </a:lnTo>
                <a:lnTo>
                  <a:pt x="21" y="165"/>
                </a:lnTo>
                <a:lnTo>
                  <a:pt x="17" y="164"/>
                </a:lnTo>
                <a:lnTo>
                  <a:pt x="14" y="163"/>
                </a:lnTo>
                <a:lnTo>
                  <a:pt x="10" y="162"/>
                </a:lnTo>
                <a:lnTo>
                  <a:pt x="6" y="159"/>
                </a:lnTo>
                <a:lnTo>
                  <a:pt x="4" y="155"/>
                </a:lnTo>
                <a:lnTo>
                  <a:pt x="2" y="150"/>
                </a:lnTo>
                <a:lnTo>
                  <a:pt x="0" y="146"/>
                </a:lnTo>
                <a:lnTo>
                  <a:pt x="0" y="141"/>
                </a:lnTo>
                <a:lnTo>
                  <a:pt x="0" y="136"/>
                </a:lnTo>
                <a:lnTo>
                  <a:pt x="2" y="132"/>
                </a:lnTo>
                <a:lnTo>
                  <a:pt x="4" y="127"/>
                </a:lnTo>
                <a:lnTo>
                  <a:pt x="6" y="123"/>
                </a:lnTo>
                <a:lnTo>
                  <a:pt x="10" y="120"/>
                </a:lnTo>
                <a:lnTo>
                  <a:pt x="13" y="118"/>
                </a:lnTo>
                <a:lnTo>
                  <a:pt x="17" y="116"/>
                </a:lnTo>
                <a:lnTo>
                  <a:pt x="21" y="116"/>
                </a:lnTo>
                <a:lnTo>
                  <a:pt x="25" y="116"/>
                </a:lnTo>
                <a:lnTo>
                  <a:pt x="29" y="118"/>
                </a:lnTo>
                <a:lnTo>
                  <a:pt x="32" y="120"/>
                </a:lnTo>
                <a:lnTo>
                  <a:pt x="36" y="123"/>
                </a:lnTo>
                <a:lnTo>
                  <a:pt x="39" y="127"/>
                </a:lnTo>
                <a:lnTo>
                  <a:pt x="41" y="131"/>
                </a:lnTo>
                <a:lnTo>
                  <a:pt x="42" y="136"/>
                </a:lnTo>
                <a:lnTo>
                  <a:pt x="42" y="141"/>
                </a:lnTo>
                <a:lnTo>
                  <a:pt x="42" y="145"/>
                </a:lnTo>
                <a:lnTo>
                  <a:pt x="41" y="150"/>
                </a:lnTo>
                <a:lnTo>
                  <a:pt x="39" y="154"/>
                </a:lnTo>
                <a:lnTo>
                  <a:pt x="37" y="158"/>
                </a:lnTo>
                <a:close/>
                <a:moveTo>
                  <a:pt x="105" y="8"/>
                </a:moveTo>
                <a:lnTo>
                  <a:pt x="108" y="4"/>
                </a:lnTo>
                <a:lnTo>
                  <a:pt x="112" y="2"/>
                </a:lnTo>
                <a:lnTo>
                  <a:pt x="116" y="1"/>
                </a:lnTo>
                <a:lnTo>
                  <a:pt x="119" y="0"/>
                </a:lnTo>
                <a:lnTo>
                  <a:pt x="124" y="1"/>
                </a:lnTo>
                <a:lnTo>
                  <a:pt x="128" y="2"/>
                </a:lnTo>
                <a:lnTo>
                  <a:pt x="131" y="4"/>
                </a:lnTo>
                <a:lnTo>
                  <a:pt x="135" y="7"/>
                </a:lnTo>
                <a:lnTo>
                  <a:pt x="137" y="11"/>
                </a:lnTo>
                <a:lnTo>
                  <a:pt x="140" y="16"/>
                </a:lnTo>
                <a:lnTo>
                  <a:pt x="140" y="20"/>
                </a:lnTo>
                <a:lnTo>
                  <a:pt x="141" y="25"/>
                </a:lnTo>
                <a:lnTo>
                  <a:pt x="140" y="30"/>
                </a:lnTo>
                <a:lnTo>
                  <a:pt x="140" y="34"/>
                </a:lnTo>
                <a:lnTo>
                  <a:pt x="137" y="39"/>
                </a:lnTo>
                <a:lnTo>
                  <a:pt x="135" y="43"/>
                </a:lnTo>
                <a:lnTo>
                  <a:pt x="131" y="46"/>
                </a:lnTo>
                <a:lnTo>
                  <a:pt x="128" y="47"/>
                </a:lnTo>
                <a:lnTo>
                  <a:pt x="124" y="49"/>
                </a:lnTo>
                <a:lnTo>
                  <a:pt x="120" y="49"/>
                </a:lnTo>
                <a:lnTo>
                  <a:pt x="116" y="49"/>
                </a:lnTo>
                <a:lnTo>
                  <a:pt x="112" y="47"/>
                </a:lnTo>
                <a:lnTo>
                  <a:pt x="108" y="46"/>
                </a:lnTo>
                <a:lnTo>
                  <a:pt x="105" y="43"/>
                </a:lnTo>
                <a:lnTo>
                  <a:pt x="102" y="39"/>
                </a:lnTo>
                <a:lnTo>
                  <a:pt x="100" y="35"/>
                </a:lnTo>
                <a:lnTo>
                  <a:pt x="99" y="30"/>
                </a:lnTo>
                <a:lnTo>
                  <a:pt x="99" y="25"/>
                </a:lnTo>
                <a:lnTo>
                  <a:pt x="99" y="20"/>
                </a:lnTo>
                <a:lnTo>
                  <a:pt x="100" y="16"/>
                </a:lnTo>
                <a:lnTo>
                  <a:pt x="102" y="11"/>
                </a:lnTo>
                <a:lnTo>
                  <a:pt x="105" y="8"/>
                </a:lnTo>
                <a:close/>
              </a:path>
            </a:pathLst>
          </a:custGeom>
          <a:solidFill>
            <a:srgbClr val="C00000"/>
          </a:solidFill>
          <a:ln w="1588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20" name="Freeform 119"/>
          <p:cNvSpPr>
            <a:spLocks noEditPoints="1"/>
          </p:cNvSpPr>
          <p:nvPr/>
        </p:nvSpPr>
        <p:spPr bwMode="auto">
          <a:xfrm rot="21206839">
            <a:off x="842231" y="5748263"/>
            <a:ext cx="165863" cy="170670"/>
          </a:xfrm>
          <a:custGeom>
            <a:avLst/>
            <a:gdLst>
              <a:gd name="T0" fmla="*/ 88 w 111"/>
              <a:gd name="T1" fmla="*/ 22 h 136"/>
              <a:gd name="T2" fmla="*/ 90 w 111"/>
              <a:gd name="T3" fmla="*/ 20 h 136"/>
              <a:gd name="T4" fmla="*/ 93 w 111"/>
              <a:gd name="T5" fmla="*/ 22 h 136"/>
              <a:gd name="T6" fmla="*/ 94 w 111"/>
              <a:gd name="T7" fmla="*/ 24 h 136"/>
              <a:gd name="T8" fmla="*/ 93 w 111"/>
              <a:gd name="T9" fmla="*/ 28 h 136"/>
              <a:gd name="T10" fmla="*/ 22 w 111"/>
              <a:gd name="T11" fmla="*/ 116 h 136"/>
              <a:gd name="T12" fmla="*/ 19 w 111"/>
              <a:gd name="T13" fmla="*/ 116 h 136"/>
              <a:gd name="T14" fmla="*/ 18 w 111"/>
              <a:gd name="T15" fmla="*/ 114 h 136"/>
              <a:gd name="T16" fmla="*/ 18 w 111"/>
              <a:gd name="T17" fmla="*/ 111 h 136"/>
              <a:gd name="T18" fmla="*/ 19 w 111"/>
              <a:gd name="T19" fmla="*/ 109 h 136"/>
              <a:gd name="T20" fmla="*/ 33 w 111"/>
              <a:gd name="T21" fmla="*/ 132 h 136"/>
              <a:gd name="T22" fmla="*/ 25 w 111"/>
              <a:gd name="T23" fmla="*/ 136 h 136"/>
              <a:gd name="T24" fmla="*/ 18 w 111"/>
              <a:gd name="T25" fmla="*/ 136 h 136"/>
              <a:gd name="T26" fmla="*/ 10 w 111"/>
              <a:gd name="T27" fmla="*/ 133 h 136"/>
              <a:gd name="T28" fmla="*/ 3 w 111"/>
              <a:gd name="T29" fmla="*/ 126 h 136"/>
              <a:gd name="T30" fmla="*/ 0 w 111"/>
              <a:gd name="T31" fmla="*/ 117 h 136"/>
              <a:gd name="T32" fmla="*/ 0 w 111"/>
              <a:gd name="T33" fmla="*/ 108 h 136"/>
              <a:gd name="T34" fmla="*/ 3 w 111"/>
              <a:gd name="T35" fmla="*/ 99 h 136"/>
              <a:gd name="T36" fmla="*/ 8 w 111"/>
              <a:gd name="T37" fmla="*/ 92 h 136"/>
              <a:gd name="T38" fmla="*/ 16 w 111"/>
              <a:gd name="T39" fmla="*/ 88 h 136"/>
              <a:gd name="T40" fmla="*/ 24 w 111"/>
              <a:gd name="T41" fmla="*/ 88 h 136"/>
              <a:gd name="T42" fmla="*/ 32 w 111"/>
              <a:gd name="T43" fmla="*/ 91 h 136"/>
              <a:gd name="T44" fmla="*/ 38 w 111"/>
              <a:gd name="T45" fmla="*/ 98 h 136"/>
              <a:gd name="T46" fmla="*/ 41 w 111"/>
              <a:gd name="T47" fmla="*/ 107 h 136"/>
              <a:gd name="T48" fmla="*/ 41 w 111"/>
              <a:gd name="T49" fmla="*/ 116 h 136"/>
              <a:gd name="T50" fmla="*/ 39 w 111"/>
              <a:gd name="T51" fmla="*/ 124 h 136"/>
              <a:gd name="T52" fmla="*/ 36 w 111"/>
              <a:gd name="T53" fmla="*/ 128 h 136"/>
              <a:gd name="T54" fmla="*/ 78 w 111"/>
              <a:gd name="T55" fmla="*/ 4 h 136"/>
              <a:gd name="T56" fmla="*/ 85 w 111"/>
              <a:gd name="T57" fmla="*/ 0 h 136"/>
              <a:gd name="T58" fmla="*/ 94 w 111"/>
              <a:gd name="T59" fmla="*/ 0 h 136"/>
              <a:gd name="T60" fmla="*/ 101 w 111"/>
              <a:gd name="T61" fmla="*/ 3 h 136"/>
              <a:gd name="T62" fmla="*/ 107 w 111"/>
              <a:gd name="T63" fmla="*/ 10 h 136"/>
              <a:gd name="T64" fmla="*/ 111 w 111"/>
              <a:gd name="T65" fmla="*/ 19 h 136"/>
              <a:gd name="T66" fmla="*/ 111 w 111"/>
              <a:gd name="T67" fmla="*/ 29 h 136"/>
              <a:gd name="T68" fmla="*/ 108 w 111"/>
              <a:gd name="T69" fmla="*/ 38 h 136"/>
              <a:gd name="T70" fmla="*/ 102 w 111"/>
              <a:gd name="T71" fmla="*/ 45 h 136"/>
              <a:gd name="T72" fmla="*/ 95 w 111"/>
              <a:gd name="T73" fmla="*/ 49 h 136"/>
              <a:gd name="T74" fmla="*/ 87 w 111"/>
              <a:gd name="T75" fmla="*/ 49 h 136"/>
              <a:gd name="T76" fmla="*/ 79 w 111"/>
              <a:gd name="T77" fmla="*/ 46 h 136"/>
              <a:gd name="T78" fmla="*/ 73 w 111"/>
              <a:gd name="T79" fmla="*/ 39 h 136"/>
              <a:gd name="T80" fmla="*/ 70 w 111"/>
              <a:gd name="T81" fmla="*/ 30 h 136"/>
              <a:gd name="T82" fmla="*/ 69 w 111"/>
              <a:gd name="T83" fmla="*/ 21 h 136"/>
              <a:gd name="T84" fmla="*/ 73 w 111"/>
              <a:gd name="T85" fmla="*/ 12 h 136"/>
              <a:gd name="T86" fmla="*/ 75 w 111"/>
              <a:gd name="T87" fmla="*/ 8 h 1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1" h="136">
                <a:moveTo>
                  <a:pt x="19" y="109"/>
                </a:moveTo>
                <a:lnTo>
                  <a:pt x="88" y="22"/>
                </a:lnTo>
                <a:lnTo>
                  <a:pt x="89" y="21"/>
                </a:lnTo>
                <a:lnTo>
                  <a:pt x="90" y="20"/>
                </a:lnTo>
                <a:lnTo>
                  <a:pt x="91" y="21"/>
                </a:lnTo>
                <a:lnTo>
                  <a:pt x="93" y="22"/>
                </a:lnTo>
                <a:lnTo>
                  <a:pt x="94" y="23"/>
                </a:lnTo>
                <a:lnTo>
                  <a:pt x="94" y="24"/>
                </a:lnTo>
                <a:lnTo>
                  <a:pt x="94" y="26"/>
                </a:lnTo>
                <a:lnTo>
                  <a:pt x="93" y="28"/>
                </a:lnTo>
                <a:lnTo>
                  <a:pt x="24" y="115"/>
                </a:lnTo>
                <a:lnTo>
                  <a:pt x="22" y="116"/>
                </a:lnTo>
                <a:lnTo>
                  <a:pt x="21" y="116"/>
                </a:lnTo>
                <a:lnTo>
                  <a:pt x="19" y="116"/>
                </a:lnTo>
                <a:lnTo>
                  <a:pt x="19" y="115"/>
                </a:lnTo>
                <a:lnTo>
                  <a:pt x="18" y="114"/>
                </a:lnTo>
                <a:lnTo>
                  <a:pt x="17" y="112"/>
                </a:lnTo>
                <a:lnTo>
                  <a:pt x="18" y="111"/>
                </a:lnTo>
                <a:lnTo>
                  <a:pt x="19" y="109"/>
                </a:lnTo>
                <a:close/>
                <a:moveTo>
                  <a:pt x="36" y="128"/>
                </a:moveTo>
                <a:lnTo>
                  <a:pt x="33" y="132"/>
                </a:lnTo>
                <a:lnTo>
                  <a:pt x="30" y="134"/>
                </a:lnTo>
                <a:lnTo>
                  <a:pt x="25" y="136"/>
                </a:lnTo>
                <a:lnTo>
                  <a:pt x="22" y="136"/>
                </a:lnTo>
                <a:lnTo>
                  <a:pt x="18" y="136"/>
                </a:lnTo>
                <a:lnTo>
                  <a:pt x="13" y="135"/>
                </a:lnTo>
                <a:lnTo>
                  <a:pt x="10" y="133"/>
                </a:lnTo>
                <a:lnTo>
                  <a:pt x="7" y="130"/>
                </a:lnTo>
                <a:lnTo>
                  <a:pt x="3" y="126"/>
                </a:lnTo>
                <a:lnTo>
                  <a:pt x="2" y="121"/>
                </a:lnTo>
                <a:lnTo>
                  <a:pt x="0" y="117"/>
                </a:lnTo>
                <a:lnTo>
                  <a:pt x="0" y="113"/>
                </a:lnTo>
                <a:lnTo>
                  <a:pt x="0" y="108"/>
                </a:lnTo>
                <a:lnTo>
                  <a:pt x="1" y="104"/>
                </a:lnTo>
                <a:lnTo>
                  <a:pt x="3" y="99"/>
                </a:lnTo>
                <a:lnTo>
                  <a:pt x="5" y="95"/>
                </a:lnTo>
                <a:lnTo>
                  <a:pt x="8" y="92"/>
                </a:lnTo>
                <a:lnTo>
                  <a:pt x="12" y="89"/>
                </a:lnTo>
                <a:lnTo>
                  <a:pt x="16" y="88"/>
                </a:lnTo>
                <a:lnTo>
                  <a:pt x="20" y="87"/>
                </a:lnTo>
                <a:lnTo>
                  <a:pt x="24" y="88"/>
                </a:lnTo>
                <a:lnTo>
                  <a:pt x="28" y="89"/>
                </a:lnTo>
                <a:lnTo>
                  <a:pt x="32" y="91"/>
                </a:lnTo>
                <a:lnTo>
                  <a:pt x="35" y="94"/>
                </a:lnTo>
                <a:lnTo>
                  <a:pt x="38" y="98"/>
                </a:lnTo>
                <a:lnTo>
                  <a:pt x="40" y="102"/>
                </a:lnTo>
                <a:lnTo>
                  <a:pt x="41" y="107"/>
                </a:lnTo>
                <a:lnTo>
                  <a:pt x="42" y="111"/>
                </a:lnTo>
                <a:lnTo>
                  <a:pt x="41" y="116"/>
                </a:lnTo>
                <a:lnTo>
                  <a:pt x="41" y="120"/>
                </a:lnTo>
                <a:lnTo>
                  <a:pt x="39" y="124"/>
                </a:lnTo>
                <a:lnTo>
                  <a:pt x="36" y="128"/>
                </a:lnTo>
                <a:close/>
                <a:moveTo>
                  <a:pt x="75" y="8"/>
                </a:moveTo>
                <a:lnTo>
                  <a:pt x="78" y="4"/>
                </a:lnTo>
                <a:lnTo>
                  <a:pt x="82" y="2"/>
                </a:lnTo>
                <a:lnTo>
                  <a:pt x="85" y="0"/>
                </a:lnTo>
                <a:lnTo>
                  <a:pt x="89" y="0"/>
                </a:lnTo>
                <a:lnTo>
                  <a:pt x="94" y="0"/>
                </a:lnTo>
                <a:lnTo>
                  <a:pt x="98" y="1"/>
                </a:lnTo>
                <a:lnTo>
                  <a:pt x="101" y="3"/>
                </a:lnTo>
                <a:lnTo>
                  <a:pt x="105" y="6"/>
                </a:lnTo>
                <a:lnTo>
                  <a:pt x="107" y="10"/>
                </a:lnTo>
                <a:lnTo>
                  <a:pt x="110" y="14"/>
                </a:lnTo>
                <a:lnTo>
                  <a:pt x="111" y="19"/>
                </a:lnTo>
                <a:lnTo>
                  <a:pt x="111" y="24"/>
                </a:lnTo>
                <a:lnTo>
                  <a:pt x="111" y="29"/>
                </a:lnTo>
                <a:lnTo>
                  <a:pt x="110" y="33"/>
                </a:lnTo>
                <a:lnTo>
                  <a:pt x="108" y="38"/>
                </a:lnTo>
                <a:lnTo>
                  <a:pt x="106" y="42"/>
                </a:lnTo>
                <a:lnTo>
                  <a:pt x="102" y="45"/>
                </a:lnTo>
                <a:lnTo>
                  <a:pt x="99" y="47"/>
                </a:lnTo>
                <a:lnTo>
                  <a:pt x="95" y="49"/>
                </a:lnTo>
                <a:lnTo>
                  <a:pt x="91" y="50"/>
                </a:lnTo>
                <a:lnTo>
                  <a:pt x="87" y="49"/>
                </a:lnTo>
                <a:lnTo>
                  <a:pt x="83" y="48"/>
                </a:lnTo>
                <a:lnTo>
                  <a:pt x="79" y="46"/>
                </a:lnTo>
                <a:lnTo>
                  <a:pt x="76" y="43"/>
                </a:lnTo>
                <a:lnTo>
                  <a:pt x="73" y="39"/>
                </a:lnTo>
                <a:lnTo>
                  <a:pt x="71" y="35"/>
                </a:lnTo>
                <a:lnTo>
                  <a:pt x="70" y="30"/>
                </a:lnTo>
                <a:lnTo>
                  <a:pt x="69" y="26"/>
                </a:lnTo>
                <a:lnTo>
                  <a:pt x="69" y="21"/>
                </a:lnTo>
                <a:lnTo>
                  <a:pt x="70" y="16"/>
                </a:lnTo>
                <a:lnTo>
                  <a:pt x="73" y="12"/>
                </a:lnTo>
                <a:lnTo>
                  <a:pt x="75" y="8"/>
                </a:lnTo>
                <a:close/>
              </a:path>
            </a:pathLst>
          </a:custGeom>
          <a:solidFill>
            <a:srgbClr val="3333FF"/>
          </a:solidFill>
          <a:ln w="1588">
            <a:solidFill>
              <a:srgbClr val="3333FF"/>
            </a:solidFill>
            <a:prstDash val="solid"/>
            <a:round/>
            <a:headEnd/>
            <a:tailEnd/>
          </a:ln>
        </p:spPr>
        <p:txBody>
          <a:bodyPr/>
          <a:lstStyle/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5065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72" y="103118"/>
            <a:ext cx="7886700" cy="481865"/>
          </a:xfrm>
        </p:spPr>
        <p:txBody>
          <a:bodyPr>
            <a:noAutofit/>
          </a:bodyPr>
          <a:lstStyle/>
          <a:p>
            <a:pPr algn="ctr"/>
            <a:r>
              <a:rPr lang="en-US" sz="3600" b="1" u="sng" dirty="0">
                <a:latin typeface="+mn-lt"/>
              </a:rPr>
              <a:t>Moving from Concept to Reality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862" y="664314"/>
            <a:ext cx="8380521" cy="4473191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lIns="182880" anchor="ctr">
            <a:noAutofit/>
          </a:bodyPr>
          <a:lstStyle/>
          <a:p>
            <a:pPr marL="0" indent="0">
              <a:spcAft>
                <a:spcPts val="400"/>
              </a:spcAft>
              <a:buNone/>
            </a:pPr>
            <a:r>
              <a:rPr lang="en-US" sz="1800" b="1" dirty="0"/>
              <a:t>CONCEPT:  Assumptions for Achieving Natural Conditions at 2064</a:t>
            </a:r>
          </a:p>
          <a:p>
            <a:pPr marL="331470" indent="-285750">
              <a:spcBef>
                <a:spcPts val="0"/>
              </a:spcBef>
              <a:spcAft>
                <a:spcPts val="400"/>
              </a:spcAft>
            </a:pPr>
            <a:r>
              <a:rPr lang="en-US" sz="1500" dirty="0"/>
              <a:t>Chemical species mass captured on IMPROVE filters, converted to deciviews, quantifies visibility</a:t>
            </a:r>
          </a:p>
          <a:p>
            <a:pPr marL="331470" indent="-285750">
              <a:spcBef>
                <a:spcPts val="0"/>
              </a:spcBef>
              <a:spcAft>
                <a:spcPts val="400"/>
              </a:spcAft>
            </a:pPr>
            <a:r>
              <a:rPr lang="en-US" sz="1500" dirty="0"/>
              <a:t>Natural Conditions are constant and expressed as deciview average for the worst haze days</a:t>
            </a:r>
          </a:p>
          <a:p>
            <a:pPr marL="331470" indent="-285750">
              <a:spcBef>
                <a:spcPts val="0"/>
              </a:spcBef>
              <a:spcAft>
                <a:spcPts val="400"/>
              </a:spcAft>
            </a:pPr>
            <a:r>
              <a:rPr lang="en-US" sz="1500" dirty="0"/>
              <a:t>All anthropogenic impacts can be eliminated, or reduced to be “not perceptible” at monitors</a:t>
            </a:r>
          </a:p>
          <a:p>
            <a:pPr marL="331470" indent="-285750">
              <a:spcBef>
                <a:spcPts val="0"/>
              </a:spcBef>
              <a:spcAft>
                <a:spcPts val="400"/>
              </a:spcAft>
            </a:pPr>
            <a:r>
              <a:rPr lang="en-US" sz="1500" dirty="0"/>
              <a:t>NCII deciview estimates assigned to 2064 can be refined by states with EPA approval</a:t>
            </a:r>
          </a:p>
          <a:p>
            <a:pPr>
              <a:spcBef>
                <a:spcPts val="0"/>
              </a:spcBef>
              <a:buFont typeface="Calibri" pitchFamily="34" charset="0"/>
              <a:buChar char="̶"/>
            </a:pPr>
            <a:endParaRPr lang="en-US" sz="1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REALITY:  Both Natural Conditions and Causes of Haze are changing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Natural sources in West overwhelm anthropogenic reductions on haziest days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Using 2018 RPGs calculated through modeling, Western States set RPGs above the Glide Path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Public considers Glide Path the benchmark of progress and challenged RPGs and initial URPs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Progress is not straight line; 5-year deciview averages do not reflect anthropogenic emission trends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Western visibility improvements not discernible using deciview values alone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Current western visual range on average day is ~111 miles vs. ~58 miles at eastern IMPROVE monitors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Haze Algorithm was refined and estimates of Natural Conditions will change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Climate change, global economy, and political decisions affect natural sources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7CB9-353D-40DB-91C1-E47FF04CBDF2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173502" y="5304084"/>
            <a:ext cx="3961561" cy="1365134"/>
            <a:chOff x="173502" y="5304084"/>
            <a:chExt cx="3961561" cy="1365134"/>
          </a:xfrm>
        </p:grpSpPr>
        <p:sp>
          <p:nvSpPr>
            <p:cNvPr id="7" name="Rectangle 6"/>
            <p:cNvSpPr/>
            <p:nvPr/>
          </p:nvSpPr>
          <p:spPr>
            <a:xfrm>
              <a:off x="499519" y="6164508"/>
              <a:ext cx="3190643" cy="504710"/>
            </a:xfrm>
            <a:prstGeom prst="rect">
              <a:avLst/>
            </a:prstGeom>
            <a:solidFill>
              <a:srgbClr val="91AD5F"/>
            </a:solidFill>
            <a:ln>
              <a:solidFill>
                <a:srgbClr val="91AD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ight Triangle 7"/>
            <p:cNvSpPr/>
            <p:nvPr/>
          </p:nvSpPr>
          <p:spPr>
            <a:xfrm>
              <a:off x="882915" y="5519190"/>
              <a:ext cx="2807248" cy="645318"/>
            </a:xfrm>
            <a:prstGeom prst="rt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99518" y="5519190"/>
              <a:ext cx="383397" cy="645318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499518" y="5304084"/>
              <a:ext cx="0" cy="136513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99518" y="6669218"/>
              <a:ext cx="319064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73502" y="5499948"/>
              <a:ext cx="400110" cy="99293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1400" dirty="0"/>
                <a:t>Deciview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499518" y="5499949"/>
              <a:ext cx="383397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endCxn id="8" idx="4"/>
            </p:cNvCxnSpPr>
            <p:nvPr/>
          </p:nvCxnSpPr>
          <p:spPr>
            <a:xfrm>
              <a:off x="882915" y="5499949"/>
              <a:ext cx="2807248" cy="66455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225573" y="6275678"/>
              <a:ext cx="2019687" cy="217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Natural Haze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4789" y="5832228"/>
              <a:ext cx="2435959" cy="290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Anthropogenic Haze</a:t>
              </a:r>
            </a:p>
          </p:txBody>
        </p:sp>
        <p:cxnSp>
          <p:nvCxnSpPr>
            <p:cNvPr id="19" name="Straight Connector 18"/>
            <p:cNvCxnSpPr>
              <a:stCxn id="8" idx="4"/>
            </p:cNvCxnSpPr>
            <p:nvPr/>
          </p:nvCxnSpPr>
          <p:spPr>
            <a:xfrm>
              <a:off x="3690162" y="6164508"/>
              <a:ext cx="444901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3690162" y="6183748"/>
              <a:ext cx="444901" cy="475186"/>
            </a:xfrm>
            <a:prstGeom prst="rect">
              <a:avLst/>
            </a:prstGeom>
            <a:solidFill>
              <a:srgbClr val="91AD5F"/>
            </a:solidFill>
            <a:ln>
              <a:solidFill>
                <a:srgbClr val="91AD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3676515" y="6669218"/>
              <a:ext cx="45854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4616818" y="5704076"/>
            <a:ext cx="400110" cy="83691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/>
              <a:t>Deciview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37564" y="5137766"/>
            <a:ext cx="3804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FF0000"/>
                </a:solidFill>
              </a:rPr>
              <a:t>Reality:  Focus on reducing Controllable Anthropogenic</a:t>
            </a:r>
          </a:p>
        </p:txBody>
      </p:sp>
      <p:sp>
        <p:nvSpPr>
          <p:cNvPr id="31" name="Right Arrow 30"/>
          <p:cNvSpPr/>
          <p:nvPr/>
        </p:nvSpPr>
        <p:spPr>
          <a:xfrm>
            <a:off x="4280901" y="6070089"/>
            <a:ext cx="383993" cy="18570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4895973" y="5351305"/>
            <a:ext cx="3964472" cy="1378069"/>
            <a:chOff x="4895973" y="5351305"/>
            <a:chExt cx="3964472" cy="137806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5973" y="5499948"/>
              <a:ext cx="3964472" cy="122942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95973" y="5382789"/>
              <a:ext cx="3538017" cy="21119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342076" y="5351305"/>
              <a:ext cx="146907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Uncontrollable Veneer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259780" y="5433694"/>
              <a:ext cx="82296" cy="82296"/>
            </a:xfrm>
            <a:prstGeom prst="rect">
              <a:avLst/>
            </a:prstGeom>
            <a:solidFill>
              <a:srgbClr val="A40000"/>
            </a:solidFill>
            <a:ln>
              <a:solidFill>
                <a:srgbClr val="A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034358" y="6019219"/>
              <a:ext cx="3810607" cy="473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>
                  <a:solidFill>
                    <a:schemeClr val="accent6">
                      <a:lumMod val="50000"/>
                    </a:schemeClr>
                  </a:solidFill>
                </a:rPr>
                <a:t>(Representation of Alaskan site;  each site has different mix of these three components</a:t>
              </a:r>
              <a:r>
                <a:rPr lang="en-US" sz="1400" b="1" i="1" dirty="0">
                  <a:solidFill>
                    <a:schemeClr val="accent6">
                      <a:lumMod val="50000"/>
                    </a:schemeClr>
                  </a:solidFill>
                </a:rPr>
                <a:t>)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09548" y="5143619"/>
            <a:ext cx="3909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FF0000"/>
                </a:solidFill>
              </a:rPr>
              <a:t>Initial Concept:  Eliminate Anthropogenic Impairment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843187" y="6538913"/>
            <a:ext cx="186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87072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3200" y="216983"/>
            <a:ext cx="8774545" cy="6479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u="sng" dirty="0">
                <a:latin typeface="+mn-lt"/>
              </a:rPr>
              <a:t>Redefining Start and End Points of Glide Path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5708" y="1048818"/>
            <a:ext cx="7924711" cy="3128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rIns="91440" rtlCol="0">
            <a:noAutofit/>
          </a:bodyPr>
          <a:lstStyle/>
          <a:p>
            <a:r>
              <a:rPr lang="en-US" b="1" dirty="0"/>
              <a:t>Baseline Years remain Start Point of Glide Path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Same baseline monitoring measurements, reinterpreted for second planning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Species contributions initially related to emission sources by modeling were quantified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Natural Contributions determined mathematically using percentiles and substitution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Idealized Glide Path still Ends at 2064, but additional adjustments allowed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What will “Natural Conditions” actually be in the future?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Is the NCII or NCIII deciview level for the Worst Haze Days from Natural Sources only?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What deciview quantity actually comes from “uncontrollable sources”?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Should “known” baseline attributions be added to end point as surrogate placeholders?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Beyond 2064, will some of the uncontrollable U.S. anthropogenic emissions become controllable with future “as-yet-unknown” technologies?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74149" y="4286088"/>
            <a:ext cx="8372687" cy="2488022"/>
            <a:chOff x="374149" y="4286088"/>
            <a:chExt cx="8372687" cy="248802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149" y="4296792"/>
              <a:ext cx="7726524" cy="2477318"/>
            </a:xfrm>
            <a:prstGeom prst="rect">
              <a:avLst/>
            </a:prstGeom>
          </p:spPr>
        </p:pic>
        <p:sp>
          <p:nvSpPr>
            <p:cNvPr id="7" name="Right Brace 6"/>
            <p:cNvSpPr/>
            <p:nvPr/>
          </p:nvSpPr>
          <p:spPr>
            <a:xfrm>
              <a:off x="7513931" y="5255584"/>
              <a:ext cx="151004" cy="440748"/>
            </a:xfrm>
            <a:prstGeom prst="rightBrace">
              <a:avLst/>
            </a:prstGeom>
            <a:ln w="127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64935" y="4286088"/>
              <a:ext cx="108190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solidFill>
                    <a:srgbClr val="FF0000"/>
                  </a:solidFill>
                </a:rPr>
                <a:t>U.S. portion of this remaining uncontrollable  veneer may or may not  become controllable with future unknown  technology?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60419" y="6408985"/>
            <a:ext cx="221095" cy="365125"/>
          </a:xfrm>
        </p:spPr>
        <p:txBody>
          <a:bodyPr/>
          <a:lstStyle/>
          <a:p>
            <a:fld id="{A60A7CB9-353D-40DB-91C1-E47FF04CBDF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027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14" y="180569"/>
            <a:ext cx="8774883" cy="649942"/>
          </a:xfrm>
        </p:spPr>
        <p:txBody>
          <a:bodyPr>
            <a:noAutofit/>
          </a:bodyPr>
          <a:lstStyle/>
          <a:p>
            <a:r>
              <a:rPr lang="en-US" sz="3600" b="1" u="sng" dirty="0">
                <a:latin typeface="+mn-lt"/>
              </a:rPr>
              <a:t>Glide Path Slope vs Uniform Rate of Progress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122" y="860857"/>
            <a:ext cx="7789961" cy="2430581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0" bIns="0" anchor="b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/>
              <a:t>Glide Path remains a straight-line benchmark for judging progress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Baseline (start point) and 2064 (endpoint) can change, so long-term slope changes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Baseline will be lower after adjustment to MID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2064 endpoint will be higher after adjustment for “special accounting” emissions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Will 2064 endpoint change with better information incorporated each planning period?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/>
              <a:t>RPG and Uniform Rate of Progress determined for each planning period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Is progress in reducing impairment measured against the RPG or the Glide Path?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i="1" dirty="0"/>
              <a:t>Will need some outreach to explain changes to public expectations of progress...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flipH="1">
            <a:off x="8682642" y="6497823"/>
            <a:ext cx="310354" cy="223653"/>
          </a:xfrm>
        </p:spPr>
        <p:txBody>
          <a:bodyPr/>
          <a:lstStyle/>
          <a:p>
            <a:fld id="{A60A7CB9-353D-40DB-91C1-E47FF04CBDF2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482228" y="3389152"/>
            <a:ext cx="8273409" cy="3296873"/>
            <a:chOff x="482228" y="3389152"/>
            <a:chExt cx="8273409" cy="3296873"/>
          </a:xfrm>
        </p:grpSpPr>
        <p:grpSp>
          <p:nvGrpSpPr>
            <p:cNvPr id="9" name="Group 8"/>
            <p:cNvGrpSpPr/>
            <p:nvPr/>
          </p:nvGrpSpPr>
          <p:grpSpPr>
            <a:xfrm>
              <a:off x="922789" y="3389152"/>
              <a:ext cx="7281644" cy="3296873"/>
              <a:chOff x="1" y="1"/>
              <a:chExt cx="8456929" cy="400685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" y="1"/>
                <a:ext cx="8456929" cy="4006850"/>
                <a:chOff x="1" y="1"/>
                <a:chExt cx="8458199" cy="4006994"/>
              </a:xfrm>
              <a:solidFill>
                <a:schemeClr val="bg1"/>
              </a:solidFill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1" y="1"/>
                  <a:ext cx="8458199" cy="4006994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640154" y="323166"/>
                  <a:ext cx="0" cy="2710678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632667" y="3019485"/>
                  <a:ext cx="7029065" cy="1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885087" y="662001"/>
                  <a:ext cx="5691212" cy="1727281"/>
                </a:xfrm>
                <a:prstGeom prst="straightConnector1">
                  <a:avLst/>
                </a:prstGeom>
                <a:grpFill/>
                <a:ln w="19050">
                  <a:headEnd type="diamond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TextBox 8"/>
                <p:cNvSpPr txBox="1"/>
                <p:nvPr/>
              </p:nvSpPr>
              <p:spPr>
                <a:xfrm>
                  <a:off x="379703" y="3032083"/>
                  <a:ext cx="1251523" cy="649856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b="1" kern="1200" dirty="0">
                      <a:solidFill>
                        <a:srgbClr val="000000"/>
                      </a:solidFill>
                      <a:effectLst/>
                      <a:latin typeface="Calibri"/>
                      <a:ea typeface="Times New Roman"/>
                    </a:rPr>
                    <a:t>Baseline</a:t>
                  </a:r>
                </a:p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b="1" kern="1200" dirty="0">
                      <a:solidFill>
                        <a:srgbClr val="000000"/>
                      </a:solidFill>
                      <a:effectLst/>
                      <a:latin typeface="Calibri"/>
                      <a:ea typeface="Times New Roman"/>
                    </a:rPr>
                    <a:t>(2000-2004)</a:t>
                  </a:r>
                  <a:endParaRPr lang="en-US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885087" y="2955357"/>
                  <a:ext cx="0" cy="128259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362200" y="2942806"/>
                  <a:ext cx="0" cy="14081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flipV="1">
                  <a:off x="3335984" y="2900864"/>
                  <a:ext cx="0" cy="182752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4181288" y="2969714"/>
                  <a:ext cx="0" cy="128259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5098963" y="2969713"/>
                  <a:ext cx="0" cy="128259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14"/>
                <p:cNvSpPr txBox="1"/>
                <p:nvPr/>
              </p:nvSpPr>
              <p:spPr>
                <a:xfrm flipH="1">
                  <a:off x="6400766" y="3111965"/>
                  <a:ext cx="891482" cy="4057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b="1" kern="1200" dirty="0">
                      <a:solidFill>
                        <a:srgbClr val="000000"/>
                      </a:solidFill>
                      <a:effectLst/>
                      <a:latin typeface="Calibri"/>
                      <a:ea typeface="Times New Roman"/>
                    </a:rPr>
                    <a:t>2064</a:t>
                  </a:r>
                  <a:endParaRPr lang="en-US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4" name="TextBox 15"/>
                <p:cNvSpPr txBox="1"/>
                <p:nvPr/>
              </p:nvSpPr>
              <p:spPr>
                <a:xfrm>
                  <a:off x="2050135" y="3120499"/>
                  <a:ext cx="882968" cy="4057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b="1" kern="1200" dirty="0">
                      <a:solidFill>
                        <a:srgbClr val="000000"/>
                      </a:solidFill>
                      <a:effectLst/>
                      <a:latin typeface="Calibri"/>
                      <a:ea typeface="Times New Roman"/>
                    </a:rPr>
                    <a:t>2018</a:t>
                  </a:r>
                  <a:endParaRPr lang="en-US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5" name="TextBox 16"/>
                <p:cNvSpPr txBox="1"/>
                <p:nvPr/>
              </p:nvSpPr>
              <p:spPr>
                <a:xfrm>
                  <a:off x="2911759" y="3097861"/>
                  <a:ext cx="848995" cy="4057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b="1" kern="1200" dirty="0">
                      <a:solidFill>
                        <a:srgbClr val="000000"/>
                      </a:solidFill>
                      <a:effectLst/>
                      <a:latin typeface="Calibri"/>
                      <a:ea typeface="Times New Roman"/>
                    </a:rPr>
                    <a:t>2028</a:t>
                  </a:r>
                  <a:endParaRPr lang="en-US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6" name="TextBox 17"/>
                <p:cNvSpPr txBox="1"/>
                <p:nvPr/>
              </p:nvSpPr>
              <p:spPr>
                <a:xfrm>
                  <a:off x="3861492" y="3120499"/>
                  <a:ext cx="708317" cy="4057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b="1" kern="1200" dirty="0">
                      <a:solidFill>
                        <a:srgbClr val="000000"/>
                      </a:solidFill>
                      <a:effectLst/>
                      <a:latin typeface="Calibri"/>
                      <a:ea typeface="Times New Roman"/>
                    </a:rPr>
                    <a:t>2038</a:t>
                  </a:r>
                  <a:endParaRPr lang="en-US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7" name="TextBox 18"/>
                <p:cNvSpPr txBox="1"/>
                <p:nvPr/>
              </p:nvSpPr>
              <p:spPr>
                <a:xfrm>
                  <a:off x="4742767" y="3138246"/>
                  <a:ext cx="847957" cy="4057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b="1" kern="1200" dirty="0">
                      <a:solidFill>
                        <a:srgbClr val="000000"/>
                      </a:solidFill>
                      <a:effectLst/>
                      <a:latin typeface="Calibri"/>
                      <a:ea typeface="Times New Roman"/>
                    </a:rPr>
                    <a:t>2048</a:t>
                  </a:r>
                  <a:endParaRPr lang="en-US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28" name="TextBox 19"/>
                <p:cNvSpPr txBox="1"/>
                <p:nvPr/>
              </p:nvSpPr>
              <p:spPr>
                <a:xfrm>
                  <a:off x="5623798" y="3138246"/>
                  <a:ext cx="712357" cy="4057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b="1" kern="1200" dirty="0">
                      <a:solidFill>
                        <a:srgbClr val="000000"/>
                      </a:solidFill>
                      <a:effectLst/>
                      <a:latin typeface="Calibri"/>
                      <a:ea typeface="Times New Roman"/>
                    </a:rPr>
                    <a:t>2058</a:t>
                  </a:r>
                  <a:endParaRPr lang="en-US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29" name="Straight Arrow Connector 28"/>
                <p:cNvCxnSpPr/>
                <p:nvPr/>
              </p:nvCxnSpPr>
              <p:spPr>
                <a:xfrm flipV="1">
                  <a:off x="5249193" y="2093234"/>
                  <a:ext cx="282198" cy="181744"/>
                </a:xfrm>
                <a:prstGeom prst="straightConnector1">
                  <a:avLst/>
                </a:prstGeom>
                <a:grpFill/>
                <a:ln>
                  <a:solidFill>
                    <a:schemeClr val="accent1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TextBox 29"/>
                <p:cNvSpPr txBox="1"/>
                <p:nvPr/>
              </p:nvSpPr>
              <p:spPr>
                <a:xfrm>
                  <a:off x="2981721" y="2276539"/>
                  <a:ext cx="2754850" cy="367678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800" b="1" kern="1200" dirty="0">
                      <a:solidFill>
                        <a:srgbClr val="558ED5"/>
                      </a:solidFill>
                      <a:effectLst/>
                      <a:latin typeface="Calibri"/>
                      <a:ea typeface="Times New Roman"/>
                    </a:rPr>
                    <a:t>Initial Glide Path</a:t>
                  </a:r>
                  <a:endParaRPr lang="en-US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31" name="TextBox 24"/>
                <p:cNvSpPr txBox="1"/>
                <p:nvPr/>
              </p:nvSpPr>
              <p:spPr>
                <a:xfrm>
                  <a:off x="5331073" y="116397"/>
                  <a:ext cx="2777840" cy="124924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rtlCol="0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b="1" kern="1200" dirty="0">
                      <a:solidFill>
                        <a:srgbClr val="FF0000"/>
                      </a:solidFill>
                      <a:effectLst/>
                      <a:latin typeface="Calibri"/>
                      <a:ea typeface="Times New Roman"/>
                    </a:rPr>
                    <a:t>Adjusted endpoint</a:t>
                  </a:r>
                  <a:endParaRPr lang="en-US" sz="1200" dirty="0">
                    <a:effectLst/>
                    <a:latin typeface="Times New Roman"/>
                    <a:ea typeface="Times New Roman"/>
                  </a:endParaRPr>
                </a:p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b="1" kern="1200" dirty="0">
                      <a:solidFill>
                        <a:srgbClr val="FF0000"/>
                      </a:solidFill>
                      <a:effectLst/>
                      <a:latin typeface="Calibri"/>
                      <a:ea typeface="Times New Roman"/>
                    </a:rPr>
                    <a:t>(adds components for International Emissions and Prescribed Burning to  “Most Impaired Days” for Natural Conditions</a:t>
                  </a:r>
                  <a:endParaRPr lang="en-US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32" name="Straight Arrow Connector 31"/>
                <p:cNvCxnSpPr/>
                <p:nvPr/>
              </p:nvCxnSpPr>
              <p:spPr>
                <a:xfrm>
                  <a:off x="6341512" y="1412629"/>
                  <a:ext cx="234875" cy="375717"/>
                </a:xfrm>
                <a:prstGeom prst="straightConnector1">
                  <a:avLst/>
                </a:prstGeom>
                <a:grpFill/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flipV="1">
                  <a:off x="6576299" y="2905647"/>
                  <a:ext cx="0" cy="19531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6008621" y="2942806"/>
                  <a:ext cx="3692" cy="158151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885087" y="1159793"/>
                  <a:ext cx="5691212" cy="713601"/>
                </a:xfrm>
                <a:prstGeom prst="line">
                  <a:avLst/>
                </a:prstGeom>
                <a:grpFill/>
                <a:ln w="19050">
                  <a:solidFill>
                    <a:srgbClr val="FF0000"/>
                  </a:solidFill>
                  <a:headEnd type="diamond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TextBox 31"/>
                <p:cNvSpPr txBox="1"/>
                <p:nvPr/>
              </p:nvSpPr>
              <p:spPr>
                <a:xfrm>
                  <a:off x="2284904" y="710203"/>
                  <a:ext cx="1199170" cy="304373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noAutofit/>
                </a:bodyPr>
                <a:lstStyle/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b="1" kern="1200" dirty="0">
                      <a:solidFill>
                        <a:srgbClr val="00B050"/>
                      </a:solidFill>
                      <a:effectLst/>
                      <a:latin typeface="Calibri"/>
                      <a:ea typeface="Times New Roman"/>
                    </a:rPr>
                    <a:t>2018 RPG</a:t>
                  </a:r>
                  <a:endParaRPr lang="en-US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37" name="Flowchart: Connector 36"/>
                <p:cNvSpPr/>
                <p:nvPr/>
              </p:nvSpPr>
              <p:spPr>
                <a:xfrm>
                  <a:off x="2340162" y="955028"/>
                  <a:ext cx="63799" cy="45719"/>
                </a:xfrm>
                <a:prstGeom prst="flowChartConnector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8" name="TextBox 32"/>
                <p:cNvSpPr txBox="1"/>
                <p:nvPr/>
              </p:nvSpPr>
              <p:spPr>
                <a:xfrm>
                  <a:off x="838313" y="1357672"/>
                  <a:ext cx="2232778" cy="176282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b="1" kern="1200" dirty="0">
                      <a:solidFill>
                        <a:srgbClr val="7030A0"/>
                      </a:solidFill>
                      <a:effectLst/>
                      <a:latin typeface="Calibri"/>
                      <a:ea typeface="Times New Roman"/>
                    </a:rPr>
                    <a:t>Adjust Baseline starting with Days “Most Impaired” by Anthropogenic Emissions by removing impacts from extreme natural episodic events </a:t>
                  </a:r>
                  <a:endParaRPr lang="en-US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39" name="TextBox 29"/>
                <p:cNvSpPr txBox="1"/>
                <p:nvPr/>
              </p:nvSpPr>
              <p:spPr>
                <a:xfrm>
                  <a:off x="118240" y="976531"/>
                  <a:ext cx="501090" cy="1195199"/>
                </a:xfrm>
                <a:prstGeom prst="rect">
                  <a:avLst/>
                </a:prstGeom>
                <a:grpFill/>
              </p:spPr>
              <p:txBody>
                <a:bodyPr vert="vert270" wrap="square" rtlCol="0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b="1" kern="1200" dirty="0">
                      <a:solidFill>
                        <a:srgbClr val="000000"/>
                      </a:solidFill>
                      <a:effectLst/>
                      <a:latin typeface="Calibri"/>
                      <a:ea typeface="Times New Roman"/>
                    </a:rPr>
                    <a:t>DECIVIEWS</a:t>
                  </a:r>
                  <a:endParaRPr lang="en-US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40" name="TextBox 30"/>
                <p:cNvSpPr txBox="1"/>
                <p:nvPr/>
              </p:nvSpPr>
              <p:spPr>
                <a:xfrm>
                  <a:off x="3407926" y="3450917"/>
                  <a:ext cx="1043842" cy="32734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b="1" kern="1200" dirty="0">
                      <a:solidFill>
                        <a:srgbClr val="000000"/>
                      </a:solidFill>
                      <a:effectLst/>
                      <a:latin typeface="Calibri"/>
                      <a:ea typeface="Times New Roman"/>
                    </a:rPr>
                    <a:t>YEAR</a:t>
                  </a:r>
                  <a:endParaRPr lang="en-US" sz="12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41" name="Straight Arrow Connector 40"/>
                <p:cNvCxnSpPr/>
                <p:nvPr/>
              </p:nvCxnSpPr>
              <p:spPr>
                <a:xfrm flipH="1" flipV="1">
                  <a:off x="823543" y="1198159"/>
                  <a:ext cx="61544" cy="480346"/>
                </a:xfrm>
                <a:prstGeom prst="straightConnector1">
                  <a:avLst/>
                </a:prstGeom>
                <a:grpFill/>
                <a:ln>
                  <a:solidFill>
                    <a:srgbClr val="7030A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Right Brace 41"/>
                <p:cNvSpPr/>
                <p:nvPr/>
              </p:nvSpPr>
              <p:spPr>
                <a:xfrm>
                  <a:off x="6639272" y="1863760"/>
                  <a:ext cx="80721" cy="525522"/>
                </a:xfrm>
                <a:prstGeom prst="rightBrac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3" name="Left Brace 42"/>
                <p:cNvSpPr/>
                <p:nvPr/>
              </p:nvSpPr>
              <p:spPr>
                <a:xfrm>
                  <a:off x="673366" y="662001"/>
                  <a:ext cx="126023" cy="497792"/>
                </a:xfrm>
                <a:prstGeom prst="leftBrace">
                  <a:avLst/>
                </a:prstGeom>
                <a:grpFill/>
                <a:ln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11" name="Text Box 38"/>
              <p:cNvSpPr txBox="1"/>
              <p:nvPr/>
            </p:nvSpPr>
            <p:spPr>
              <a:xfrm>
                <a:off x="6638275" y="2561712"/>
                <a:ext cx="1498398" cy="532633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1200" dirty="0">
                    <a:solidFill>
                      <a:srgbClr val="002060"/>
                    </a:solidFill>
                    <a:effectLst/>
                    <a:ea typeface="Calibri"/>
                  </a:rPr>
                  <a:t>Best or Clearest Days</a:t>
                </a:r>
                <a:endParaRPr lang="en-US" sz="12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884954" y="2793027"/>
                <a:ext cx="5690358" cy="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/>
            <p:cNvSpPr txBox="1"/>
            <p:nvPr/>
          </p:nvSpPr>
          <p:spPr>
            <a:xfrm>
              <a:off x="482228" y="6375404"/>
              <a:ext cx="31370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A40000"/>
                  </a:solidFill>
                </a:rPr>
                <a:t>Most Anthropogenically  Impacted Days (MID)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527335" y="6360967"/>
              <a:ext cx="22283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A40000"/>
                  </a:solidFill>
                </a:rPr>
                <a:t>Worst Natural Haze Days (WND)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3619305" y="6497823"/>
              <a:ext cx="2908030" cy="0"/>
            </a:xfrm>
            <a:prstGeom prst="straightConnector1">
              <a:avLst/>
            </a:prstGeom>
            <a:ln w="28575">
              <a:solidFill>
                <a:srgbClr val="A40000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6025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5322" y="2430743"/>
            <a:ext cx="7493355" cy="3482899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713615"/>
              </p:ext>
            </p:extLst>
          </p:nvPr>
        </p:nvGraphicFramePr>
        <p:xfrm>
          <a:off x="1505169" y="1263167"/>
          <a:ext cx="5911630" cy="7762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1209">
                  <a:extLst>
                    <a:ext uri="{9D8B030D-6E8A-4147-A177-3AD203B41FA5}">
                      <a16:colId xmlns:a16="http://schemas.microsoft.com/office/drawing/2014/main" val="447419434"/>
                    </a:ext>
                  </a:extLst>
                </a:gridCol>
                <a:gridCol w="1522831">
                  <a:extLst>
                    <a:ext uri="{9D8B030D-6E8A-4147-A177-3AD203B41FA5}">
                      <a16:colId xmlns:a16="http://schemas.microsoft.com/office/drawing/2014/main" val="2549839035"/>
                    </a:ext>
                  </a:extLst>
                </a:gridCol>
                <a:gridCol w="1427653">
                  <a:extLst>
                    <a:ext uri="{9D8B030D-6E8A-4147-A177-3AD203B41FA5}">
                      <a16:colId xmlns:a16="http://schemas.microsoft.com/office/drawing/2014/main" val="118475850"/>
                    </a:ext>
                  </a:extLst>
                </a:gridCol>
                <a:gridCol w="1579937">
                  <a:extLst>
                    <a:ext uri="{9D8B030D-6E8A-4147-A177-3AD203B41FA5}">
                      <a16:colId xmlns:a16="http://schemas.microsoft.com/office/drawing/2014/main" val="3613015606"/>
                    </a:ext>
                  </a:extLst>
                </a:gridCol>
              </a:tblGrid>
              <a:tr h="1996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SOURCE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In-State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Out-of-State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International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042896"/>
                  </a:ext>
                </a:extLst>
              </a:tr>
              <a:tr h="262613"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Anthropogenic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Controllable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not controllable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not controllable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501559"/>
                  </a:ext>
                </a:extLst>
              </a:tr>
              <a:tr h="262613"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en-US" sz="1600" b="1" u="none" strike="noStrike" dirty="0">
                          <a:effectLst/>
                        </a:rPr>
                        <a:t>Natural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A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not controllable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not controllable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not controllable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711366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28650" y="141481"/>
            <a:ext cx="7886700" cy="64816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u="sng" dirty="0">
                <a:latin typeface="+mn-lt"/>
              </a:rPr>
              <a:t>Focus on Anthropogenic Emissions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650" y="820457"/>
            <a:ext cx="7868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1.  Define what is Anthropogenic and Controllable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649" y="2112754"/>
            <a:ext cx="7609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2.  Quantify all the emissions contributions on a daily basis for modelling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7CB9-353D-40DB-91C1-E47FF04CBDF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8648" y="5892582"/>
            <a:ext cx="7609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b="1" dirty="0"/>
              <a:t>Figure out relationship between source type and species light extinctions on a daily basis for modelling</a:t>
            </a:r>
          </a:p>
        </p:txBody>
      </p:sp>
    </p:spTree>
    <p:extLst>
      <p:ext uri="{BB962C8B-B14F-4D97-AF65-F5344CB8AC3E}">
        <p14:creationId xmlns:p14="http://schemas.microsoft.com/office/powerpoint/2010/main" val="3896405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564" y="180565"/>
            <a:ext cx="8515927" cy="6499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u="sng" dirty="0">
                <a:latin typeface="+mn-lt"/>
              </a:rPr>
              <a:t>Species’ Light Extinctions vs Source Contributions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59" y="928270"/>
            <a:ext cx="8193005" cy="3375370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Light Extinction Strength does not match relative mass emissions inventory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dirty="0"/>
              <a:t>Per unit of mass: light extinction EC &gt; OC &gt; Nitrate &gt; Sulfate &gt; Fine Soil &gt; Sea Salt &gt; Coarse Mass</a:t>
            </a:r>
          </a:p>
          <a:p>
            <a:pPr lvl="1">
              <a:buFont typeface="Calibri" panose="020F0502020204030204" pitchFamily="34" charset="0"/>
              <a:buChar char="−"/>
            </a:pPr>
            <a:endParaRPr lang="en-US" sz="1000" dirty="0"/>
          </a:p>
          <a:p>
            <a:r>
              <a:rPr lang="en-US" b="1" dirty="0"/>
              <a:t>Species Extinction driving Highest Deciview Days in Western baselines different at each monitor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dirty="0"/>
              <a:t>Mostly OC, Nitrates, Sulfates, and Coarse Mass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dirty="0"/>
              <a:t>Some natural &amp; some anthropogenic; international sources generate both</a:t>
            </a:r>
          </a:p>
          <a:p>
            <a:pPr lvl="1">
              <a:buFont typeface="Calibri" panose="020F0502020204030204" pitchFamily="34" charset="0"/>
              <a:buChar char="−"/>
            </a:pPr>
            <a:endParaRPr lang="en-US" sz="1000" dirty="0"/>
          </a:p>
          <a:p>
            <a:r>
              <a:rPr lang="en-US" b="1" dirty="0"/>
              <a:t>Baseline Composition is different on Most Anthropogenically Impaired Days (MIDs)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dirty="0"/>
              <a:t>Expect Nitrates and Sulfates to dominate; perhaps some OC also</a:t>
            </a:r>
          </a:p>
          <a:p>
            <a:pPr lvl="1">
              <a:buFont typeface="Calibri" panose="020F0502020204030204" pitchFamily="34" charset="0"/>
              <a:buChar char="−"/>
            </a:pPr>
            <a:endParaRPr lang="en-US" sz="1000" dirty="0"/>
          </a:p>
          <a:p>
            <a:r>
              <a:rPr lang="en-US" b="1" dirty="0"/>
              <a:t>Future Natural Conditions (Worst Natural Haze Days) also estimated by Species Light Extinction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dirty="0"/>
              <a:t>Expect Natural OC, Coarse Mass, and Fine Soil to be predominant in West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dirty="0"/>
              <a:t>Is “NCII” (2064 endpoint) realistic?    (circa 10 ug/m3 PM10 in top quintile of Worst Natural Haze Days!) 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dirty="0"/>
              <a:t>Is endpoint sum of highest quintile for natural sources of haze?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dirty="0"/>
              <a:t>How should we quantify international and prescribed fire adjustments to “correct” Natural Conditions?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dirty="0"/>
              <a:t>What about remaining uncontrollable U.S. anthropogenic emissions?</a:t>
            </a:r>
          </a:p>
          <a:p>
            <a:pPr lvl="1">
              <a:buFont typeface="Calibri" panose="020F0502020204030204" pitchFamily="34" charset="0"/>
              <a:buChar char="−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82336" y="6419638"/>
            <a:ext cx="216919" cy="360342"/>
          </a:xfrm>
        </p:spPr>
        <p:txBody>
          <a:bodyPr/>
          <a:lstStyle/>
          <a:p>
            <a:fld id="{A60A7CB9-353D-40DB-91C1-E47FF04CBDF2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95564" y="4401403"/>
            <a:ext cx="4382520" cy="2326012"/>
            <a:chOff x="295564" y="4401403"/>
            <a:chExt cx="4382520" cy="2326012"/>
          </a:xfrm>
        </p:grpSpPr>
        <p:grpSp>
          <p:nvGrpSpPr>
            <p:cNvPr id="7" name="Group 6"/>
            <p:cNvGrpSpPr/>
            <p:nvPr/>
          </p:nvGrpSpPr>
          <p:grpSpPr>
            <a:xfrm>
              <a:off x="295564" y="4401403"/>
              <a:ext cx="4382520" cy="2326012"/>
              <a:chOff x="295564" y="4401403"/>
              <a:chExt cx="4382520" cy="232601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95564" y="6419638"/>
                <a:ext cx="43825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Farthest Baseline Average Visibility 149 miles for All Days </a:t>
                </a: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559" y="4401403"/>
                <a:ext cx="3979353" cy="2068777"/>
              </a:xfrm>
              <a:prstGeom prst="rect">
                <a:avLst/>
              </a:prstGeom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3435927" y="4507345"/>
              <a:ext cx="993985" cy="461665"/>
            </a:xfrm>
            <a:prstGeom prst="rect">
              <a:avLst/>
            </a:prstGeom>
            <a:solidFill>
              <a:srgbClr val="E7E6E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9.4 &gt;&gt;&gt; 8.0 ug mass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78924" y="4401403"/>
            <a:ext cx="4226584" cy="2326012"/>
            <a:chOff x="4578924" y="4401403"/>
            <a:chExt cx="4226584" cy="2326012"/>
          </a:xfrm>
        </p:grpSpPr>
        <p:grpSp>
          <p:nvGrpSpPr>
            <p:cNvPr id="12" name="Group 11"/>
            <p:cNvGrpSpPr/>
            <p:nvPr/>
          </p:nvGrpSpPr>
          <p:grpSpPr>
            <a:xfrm>
              <a:off x="4578924" y="4401403"/>
              <a:ext cx="4226584" cy="2326012"/>
              <a:chOff x="4551284" y="4240983"/>
              <a:chExt cx="4226584" cy="2600366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4551284" y="6497270"/>
                <a:ext cx="4226584" cy="344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Shortest Baseline Average Visibility 93 miles for All Days</a:t>
                </a: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6572" y="4240983"/>
                <a:ext cx="3979353" cy="2312791"/>
              </a:xfrm>
              <a:prstGeom prst="rect">
                <a:avLst/>
              </a:prstGeom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7629236" y="4507345"/>
              <a:ext cx="1014328" cy="461665"/>
            </a:xfrm>
            <a:prstGeom prst="rect">
              <a:avLst/>
            </a:prstGeom>
            <a:solidFill>
              <a:srgbClr val="E7E6E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31.3 &gt;&gt;&gt; 7.8 ug mass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5444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4012</TotalTime>
  <Words>1729</Words>
  <Application>Microsoft Office PowerPoint</Application>
  <PresentationFormat>On-screen Show (4:3)</PresentationFormat>
  <Paragraphs>250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UNIFORM RATE OF PROGRESS                       ...AND THE GLIDE PATH – applying this conceptual planning approach</vt:lpstr>
      <vt:lpstr>Conceptual Planning Approach</vt:lpstr>
      <vt:lpstr>Moving from Concept to Reality</vt:lpstr>
      <vt:lpstr>PowerPoint Presentation</vt:lpstr>
      <vt:lpstr>Glide Path Slope vs Uniform Rate of Progress </vt:lpstr>
      <vt:lpstr>PowerPoint Presentation</vt:lpstr>
      <vt:lpstr>Species’ Light Extinctions vs Source Contributions</vt:lpstr>
      <vt:lpstr>Challenges in Resetting Baseline</vt:lpstr>
      <vt:lpstr>Lassen Volcanic Case Study: 95th Percentile</vt:lpstr>
      <vt:lpstr>Possible Changes in Outcomes</vt:lpstr>
      <vt:lpstr>Modeling Challenge:  Matching Reality </vt:lpstr>
      <vt:lpstr>Progress Report for 2018</vt:lpstr>
    </vt:vector>
  </TitlesOfParts>
  <Company>CARB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Suarez-Murias</dc:creator>
  <cp:lastModifiedBy>Tom Moore</cp:lastModifiedBy>
  <cp:revision>280</cp:revision>
  <dcterms:created xsi:type="dcterms:W3CDTF">2017-07-06T17:25:12Z</dcterms:created>
  <dcterms:modified xsi:type="dcterms:W3CDTF">2017-07-27T18:21:31Z</dcterms:modified>
</cp:coreProperties>
</file>